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ommentAuthors.xml" ContentType="application/vnd.openxmlformats-officedocument.presentationml.commentAuthors+xml"/>
  <Override PartName="/ppt/comments/modernComment_7FFFFDBB_1F452E11.xml" ContentType="application/vnd.ms-powerpoint.comments+xml"/>
  <Override PartName="/ppt/handoutMasters/handoutMaster1.xml" ContentType="application/vnd.openxmlformats-officedocument.presentationml.handoutMaster+xml"/>
  <Override PartName="/ppt/media/image101.svg" ContentType="image/svg+xml"/>
  <Override PartName="/ppt/media/image104.svg" ContentType="image/svg+xml"/>
  <Override PartName="/ppt/media/image106.svg" ContentType="image/svg+xml"/>
  <Override PartName="/ppt/media/image108.svg" ContentType="image/svg+xml"/>
  <Override PartName="/ppt/media/image110.svg" ContentType="image/svg+xml"/>
  <Override PartName="/ppt/media/image112.svg" ContentType="image/svg+xml"/>
  <Override PartName="/ppt/media/image114.svg" ContentType="image/svg+xml"/>
  <Override PartName="/ppt/media/image116.svg" ContentType="image/svg+xml"/>
  <Override PartName="/ppt/media/image118.svg" ContentType="image/svg+xml"/>
  <Override PartName="/ppt/media/image120.svg" ContentType="image/svg+xml"/>
  <Override PartName="/ppt/media/image122.svg" ContentType="image/svg+xml"/>
  <Override PartName="/ppt/media/image126.svg" ContentType="image/svg+xml"/>
  <Override PartName="/ppt/media/image20.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1.svg" ContentType="image/svg+xml"/>
  <Override PartName="/ppt/media/image48.svg" ContentType="image/svg+xml"/>
  <Override PartName="/ppt/media/image50.svg" ContentType="image/svg+xml"/>
  <Override PartName="/ppt/media/image52.svg" ContentType="image/svg+xml"/>
  <Override PartName="/ppt/media/image54.svg" ContentType="image/svg+xml"/>
  <Override PartName="/ppt/media/image57.svg" ContentType="image/svg+xml"/>
  <Override PartName="/ppt/media/image59.svg" ContentType="image/svg+xml"/>
  <Override PartName="/ppt/media/image61.svg" ContentType="image/svg+xml"/>
  <Override PartName="/ppt/media/image63.svg" ContentType="image/svg+xml"/>
  <Override PartName="/ppt/media/image65.svg" ContentType="image/svg+xml"/>
  <Override PartName="/ppt/media/image67.svg" ContentType="image/svg+xml"/>
  <Override PartName="/ppt/media/image69.svg" ContentType="image/svg+xml"/>
  <Override PartName="/ppt/media/image71.svg" ContentType="image/svg+xml"/>
  <Override PartName="/ppt/media/image73.svg" ContentType="image/svg+xml"/>
  <Override PartName="/ppt/media/image75.svg" ContentType="image/svg+xml"/>
  <Override PartName="/ppt/media/image77.svg" ContentType="image/svg+xml"/>
  <Override PartName="/ppt/media/image79.svg" ContentType="image/svg+xml"/>
  <Override PartName="/ppt/media/image84.svg" ContentType="image/svg+xml"/>
  <Override PartName="/ppt/media/image9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60" r:id="rId6"/>
  </p:sldMasterIdLst>
  <p:notesMasterIdLst>
    <p:notesMasterId r:id="rId49"/>
  </p:notesMasterIdLst>
  <p:handoutMasterIdLst>
    <p:handoutMasterId r:id="rId50"/>
  </p:handoutMasterIdLst>
  <p:sldIdLst>
    <p:sldId id="1244" r:id="rId7"/>
    <p:sldId id="268" r:id="rId8"/>
    <p:sldId id="2147483091" r:id="rId9"/>
    <p:sldId id="2147483092" r:id="rId10"/>
    <p:sldId id="2147483094" r:id="rId11"/>
    <p:sldId id="2147483630" r:id="rId12"/>
    <p:sldId id="2147483088" r:id="rId13"/>
    <p:sldId id="2147483089" r:id="rId14"/>
    <p:sldId id="2147483099" r:id="rId15"/>
    <p:sldId id="2147483618" r:id="rId16"/>
    <p:sldId id="2147483625" r:id="rId17"/>
    <p:sldId id="2147483632" r:id="rId18"/>
    <p:sldId id="2147483624" r:id="rId19"/>
    <p:sldId id="2147483097" r:id="rId20"/>
    <p:sldId id="2147483629" r:id="rId21"/>
    <p:sldId id="2147483098" r:id="rId22"/>
    <p:sldId id="2147483631" r:id="rId23"/>
    <p:sldId id="2147483623" r:id="rId24"/>
    <p:sldId id="2147483619" r:id="rId25"/>
    <p:sldId id="2147483620" r:id="rId26"/>
    <p:sldId id="2147483621" r:id="rId27"/>
    <p:sldId id="2147483100" r:id="rId28"/>
    <p:sldId id="2147483617" r:id="rId29"/>
    <p:sldId id="2147483626" r:id="rId30"/>
    <p:sldId id="2147483627" r:id="rId31"/>
    <p:sldId id="2147483628" r:id="rId32"/>
    <p:sldId id="2147483090" r:id="rId33"/>
    <p:sldId id="2147483085" r:id="rId34"/>
    <p:sldId id="2147483004" r:id="rId35"/>
    <p:sldId id="2147483613" r:id="rId36"/>
    <p:sldId id="2147483040" r:id="rId37"/>
    <p:sldId id="2147482997" r:id="rId38"/>
    <p:sldId id="2147483068" r:id="rId39"/>
    <p:sldId id="2147483049" r:id="rId40"/>
    <p:sldId id="2147483067" r:id="rId41"/>
    <p:sldId id="2147483075" r:id="rId42"/>
    <p:sldId id="2147483046" r:id="rId43"/>
    <p:sldId id="2147483045" r:id="rId44"/>
    <p:sldId id="2147483062" r:id="rId45"/>
    <p:sldId id="2147473798" r:id="rId46"/>
    <p:sldId id="2147483101" r:id="rId47"/>
    <p:sldId id="2147483104" r:id="rId48"/>
  </p:sldIdLst>
  <p:sldSz cx="10691813" cy="6048375"/>
  <p:notesSz cx="7010400" cy="9296400"/>
  <p:defaultTextStyle>
    <a:defPPr>
      <a:defRPr lang="fr-FR"/>
    </a:defPPr>
    <a:lvl1pPr marL="0" algn="l" defTabSz="803483" rtl="0" eaLnBrk="1" latinLnBrk="0" hangingPunct="1">
      <a:defRPr sz="1582" kern="1200">
        <a:solidFill>
          <a:schemeClr val="tx1"/>
        </a:solidFill>
        <a:latin typeface="+mn-lt"/>
        <a:ea typeface="+mn-ea"/>
        <a:cs typeface="+mn-cs"/>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70E666AD-3BE5-4783-A973-680CAF6811A0}">
          <p14:sldIdLst>
            <p14:sldId id="1244"/>
            <p14:sldId id="268"/>
            <p14:sldId id="2147483091"/>
            <p14:sldId id="2147483092"/>
            <p14:sldId id="2147483094"/>
            <p14:sldId id="2147483630"/>
            <p14:sldId id="2147483088"/>
            <p14:sldId id="2147483089"/>
            <p14:sldId id="2147483099"/>
            <p14:sldId id="2147483618"/>
            <p14:sldId id="2147483625"/>
            <p14:sldId id="2147483632"/>
            <p14:sldId id="2147483624"/>
            <p14:sldId id="2147483097"/>
            <p14:sldId id="2147483629"/>
            <p14:sldId id="2147483098"/>
            <p14:sldId id="2147483631"/>
            <p14:sldId id="2147483623"/>
            <p14:sldId id="2147483619"/>
            <p14:sldId id="2147483620"/>
            <p14:sldId id="2147483621"/>
            <p14:sldId id="2147483100"/>
            <p14:sldId id="2147483617"/>
            <p14:sldId id="2147483626"/>
            <p14:sldId id="2147483627"/>
            <p14:sldId id="2147483628"/>
            <p14:sldId id="2147483090"/>
            <p14:sldId id="2147483085"/>
          </p14:sldIdLst>
        </p14:section>
        <p14:section name="Annexes" id="{BC1DDDA1-6516-4F24-83ED-F7BCB641BEBB}">
          <p14:sldIdLst>
            <p14:sldId id="2147483004"/>
            <p14:sldId id="2147483613"/>
            <p14:sldId id="2147483040"/>
            <p14:sldId id="2147482997"/>
            <p14:sldId id="2147483068"/>
            <p14:sldId id="2147483049"/>
            <p14:sldId id="2147483067"/>
            <p14:sldId id="2147483075"/>
            <p14:sldId id="2147483046"/>
            <p14:sldId id="2147483045"/>
            <p14:sldId id="2147483062"/>
            <p14:sldId id="2147473798"/>
            <p14:sldId id="2147483101"/>
            <p14:sldId id="2147483104"/>
          </p14:sldIdLst>
        </p14:section>
      </p14:sectionLst>
    </p:ext>
    <p:ext uri="{EFAFB233-063F-42B5-8137-9DF3F51BA10A}">
      <p15:sldGuideLst xmlns:p15="http://schemas.microsoft.com/office/powerpoint/2012/main">
        <p15:guide id="1" orient="horz" pos="295" userDrawn="1">
          <p15:clr>
            <a:srgbClr val="A4A3A4"/>
          </p15:clr>
        </p15:guide>
        <p15:guide id="2" pos="35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2A11A21-F873-FF11-6659-1A1DA3266B6A}" name="Mathilde Berthelot" initials="MB" userId="S::m.berthelot@quinten-health.com::4045386e-246f-4f65-8980-03154c0d63d1" providerId="AD"/>
  <p188:author id="{5A3D2B9E-DE4C-05A0-86BE-E2D323D7458D}" name="Alexandre Macquin" initials="AM" userId="S::a.macquin@quinten-health.com::2bf13325-fa23-4b18-bf30-dc7a8bb89886" providerId="AD"/>
  <p188:author id="{25A4D0E7-C6C9-0962-7517-F889EFC81627}" name="Martine Derdevet" initials="MD" userId="S::m.derdevet@quinten-france.com::09ae979e-5269-4adb-b021-8eefb19c30f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Nadège Corsin" initials="NC" lastIdx="2" clrIdx="0">
    <p:extLst>
      <p:ext uri="{19B8F6BF-5375-455C-9EA6-DF929625EA0E}">
        <p15:presenceInfo xmlns:p15="http://schemas.microsoft.com/office/powerpoint/2012/main" userId="4ff2903a344f8d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283"/>
    <a:srgbClr val="95C55B"/>
    <a:srgbClr val="53CD56"/>
    <a:srgbClr val="455B60"/>
    <a:srgbClr val="FFFFFF"/>
    <a:srgbClr val="7A9FA9"/>
    <a:srgbClr val="D7E0E2"/>
    <a:srgbClr val="E4ECEE"/>
    <a:srgbClr val="F2F2F2"/>
    <a:srgbClr val="8D99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27C3BA-A014-CE54-4244-32A97CF4D343}" v="1" dt="2025-10-29T16:14:28.035"/>
    <p1510:client id="{AA1E2868-0F8A-488E-BF74-E4B9EF3D68AD}" v="996" dt="2025-10-30T13:18:52.275"/>
    <p1510:client id="{BE6C5496-059A-4B7B-9C1D-C595C8FEA3CF}" v="246" dt="2025-10-30T12:25:51.790"/>
    <p1510:client id="{CC82CCED-0796-60DE-23A2-CA30924383AB}" v="104" dt="2025-10-29T15:17:16.680"/>
    <p1510:client id="{FA08142C-291E-45E4-9445-4CC8943AFE85}" v="683" dt="2025-10-30T09:27:04.199"/>
  </p1510:revLst>
</p1510:revInfo>
</file>

<file path=ppt/tableStyles.xml><?xml version="1.0" encoding="utf-8"?>
<a:tblStyleLst xmlns:a="http://schemas.openxmlformats.org/drawingml/2006/main" def="{3B4B98B0-60AC-42C2-AFA5-B58CD77FA1E5}">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5BE263C-DBD7-4A20-BB59-AAB30ACAA65A}" styleName="Style moyen 3 - Accentuation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812" autoAdjust="0"/>
  </p:normalViewPr>
  <p:slideViewPr>
    <p:cSldViewPr snapToGrid="0">
      <p:cViewPr>
        <p:scale>
          <a:sx n="125" d="100"/>
          <a:sy n="125" d="100"/>
        </p:scale>
        <p:origin x="4482" y="870"/>
      </p:cViewPr>
      <p:guideLst>
        <p:guide orient="horz" pos="295"/>
        <p:guide pos="351"/>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notesMaster" Target="notesMasters/notesMaster1.xml"/><Relationship Id="rId50" Type="http://schemas.openxmlformats.org/officeDocument/2006/relationships/handoutMaster" Target="handoutMasters/handout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56" Type="http://schemas.microsoft.com/office/2015/10/relationships/revisionInfo" Target="revisionInfo.xml"/><Relationship Id="rId57" Type="http://schemas.microsoft.com/office/2018/10/relationships/authors" Target="authors.xml"/></Relationships>
</file>

<file path=ppt/comments/modernComment_7FFFFDBB_1F452E11.xml><?xml version="1.0" encoding="utf-8"?>
<p188:cmLst xmlns:a="http://schemas.openxmlformats.org/drawingml/2006/main" xmlns:r="http://schemas.openxmlformats.org/officeDocument/2006/relationships" xmlns:p188="http://schemas.microsoft.com/office/powerpoint/2018/8/main">
  <p188:cm id="{918FA464-82D6-42D5-AA91-6AC9C4D2A68A}" authorId="{5A3D2B9E-DE4C-05A0-86BE-E2D323D7458D}" status="resolved" created="2025-05-26T09:40:39.732">
    <pc:sldMkLst xmlns:pc="http://schemas.microsoft.com/office/powerpoint/2013/main/command">
      <pc:docMk/>
      <pc:sldMk cId="3675393266" sldId="2147483067"/>
    </pc:sldMkLst>
    <p188:replyLst>
      <p188:reply id="{652BDC45-7A0F-4AC2-A35A-0DE9014AAB92}" authorId="{C2A11A21-F873-FF11-6659-1A1DA3266B6A}" created="2025-05-26T11:59:59.071">
        <p188:txBody>
          <a:bodyPr/>
          <a:lstStyle/>
          <a:p>
            <a:r>
              <a:rPr lang="en-US"/>
              <a:t>je le fais à 15H, je te tiens au courant. </a:t>
            </a:r>
          </a:p>
        </p188:txBody>
      </p188:reply>
    </p188:replyLst>
    <p188:txBody>
      <a:bodyPr/>
      <a:lstStyle/>
      <a:p>
        <a:r>
          <a:rPr lang="fr-FR"/>
          <a:t>[@Mathilde Berthelot] : tu auras le temps de faire la mise en forme ou tu veux que je le fasse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33D6F47-D9C9-9F4B-A550-9FF8174771CE}"/>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5211382-D7D1-7443-A3D3-1EC458A3FF85}"/>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CD0C3C93-492B-9E4E-A318-7CEB6BD62E3A}" type="datetimeFigureOut">
              <a:rPr lang="fr-FR" smtClean="0"/>
              <a:t>28/10/2025</a:t>
            </a:fld>
            <a:endParaRPr lang="fr-FR"/>
          </a:p>
        </p:txBody>
      </p:sp>
      <p:sp>
        <p:nvSpPr>
          <p:cNvPr id="4" name="Espace réservé du pied de page 3">
            <a:extLst>
              <a:ext uri="{FF2B5EF4-FFF2-40B4-BE49-F238E27FC236}">
                <a16:creationId xmlns:a16="http://schemas.microsoft.com/office/drawing/2014/main" id="{947C6F7A-9979-6A4E-B7CE-5B237478D66C}"/>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1C25DE71-FCE2-594C-8A18-E27C5251DDDF}"/>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12D501FF-193B-DE44-BFEA-96F7C36921A0}" type="slidenum">
              <a:rPr lang="fr-FR" smtClean="0"/>
              <a:t>‹N°›</a:t>
            </a:fld>
            <a:endParaRPr lang="fr-FR"/>
          </a:p>
        </p:txBody>
      </p:sp>
    </p:spTree>
    <p:extLst>
      <p:ext uri="{BB962C8B-B14F-4D97-AF65-F5344CB8AC3E}">
        <p14:creationId xmlns:p14="http://schemas.microsoft.com/office/powerpoint/2010/main" val="2656046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fr-FR"/>
          </a:p>
        </p:txBody>
      </p:sp>
      <p:sp>
        <p:nvSpPr>
          <p:cNvPr id="3" name="Espace réservé de la date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25605134-5CB9-4633-ACB8-EE37CE690794}" type="datetimeFigureOut">
              <a:rPr lang="fr-FR" smtClean="0"/>
              <a:t>28/10/2025</a:t>
            </a:fld>
            <a:endParaRPr lang="fr-FR"/>
          </a:p>
        </p:txBody>
      </p:sp>
      <p:sp>
        <p:nvSpPr>
          <p:cNvPr id="4" name="Espace réservé de l'image des diapositives 3"/>
          <p:cNvSpPr>
            <a:spLocks noGrp="1" noRot="1" noChangeAspect="1"/>
          </p:cNvSpPr>
          <p:nvPr>
            <p:ph type="sldImg" idx="2"/>
          </p:nvPr>
        </p:nvSpPr>
        <p:spPr>
          <a:xfrm>
            <a:off x="731838" y="1162050"/>
            <a:ext cx="5546725" cy="3136900"/>
          </a:xfrm>
          <a:prstGeom prst="rect">
            <a:avLst/>
          </a:prstGeom>
          <a:noFill/>
          <a:ln w="12700">
            <a:solidFill>
              <a:prstClr val="black"/>
            </a:solidFill>
          </a:ln>
        </p:spPr>
        <p:txBody>
          <a:bodyPr vert="horz" lIns="93177" tIns="46589" rIns="93177" bIns="46589" rtlCol="0" anchor="ctr"/>
          <a:lstStyle/>
          <a:p>
            <a:endParaRPr lang="fr-FR"/>
          </a:p>
        </p:txBody>
      </p:sp>
      <p:sp>
        <p:nvSpPr>
          <p:cNvPr id="5" name="Espace réservé des notes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8185E0A5-5725-4948-9324-BAB7B6642930}" type="slidenum">
              <a:rPr lang="fr-FR" smtClean="0"/>
              <a:t>‹N°›</a:t>
            </a:fld>
            <a:endParaRPr lang="fr-FR"/>
          </a:p>
        </p:txBody>
      </p:sp>
    </p:spTree>
    <p:extLst>
      <p:ext uri="{BB962C8B-B14F-4D97-AF65-F5344CB8AC3E}">
        <p14:creationId xmlns:p14="http://schemas.microsoft.com/office/powerpoint/2010/main" val="572080932"/>
      </p:ext>
    </p:extLst>
  </p:cSld>
  <p:clrMap bg1="lt1" tx1="dk1" bg2="lt2" tx2="dk2" accent1="accent1" accent2="accent2" accent3="accent3" accent4="accent4" accent5="accent5" accent6="accent6" hlink="hlink" folHlink="folHlink"/>
  <p:notesStyle>
    <a:lvl1pPr marL="0" algn="l" defTabSz="803483" rtl="0" eaLnBrk="1" latinLnBrk="0" hangingPunct="1">
      <a:defRPr sz="1054" kern="1200">
        <a:solidFill>
          <a:schemeClr val="tx1"/>
        </a:solidFill>
        <a:latin typeface="+mn-lt"/>
        <a:ea typeface="+mn-ea"/>
        <a:cs typeface="+mn-cs"/>
      </a:defRPr>
    </a:lvl1pPr>
    <a:lvl2pPr marL="401742" algn="l" defTabSz="803483" rtl="0" eaLnBrk="1" latinLnBrk="0" hangingPunct="1">
      <a:defRPr sz="1054" kern="1200">
        <a:solidFill>
          <a:schemeClr val="tx1"/>
        </a:solidFill>
        <a:latin typeface="+mn-lt"/>
        <a:ea typeface="+mn-ea"/>
        <a:cs typeface="+mn-cs"/>
      </a:defRPr>
    </a:lvl2pPr>
    <a:lvl3pPr marL="803483" algn="l" defTabSz="803483" rtl="0" eaLnBrk="1" latinLnBrk="0" hangingPunct="1">
      <a:defRPr sz="1054" kern="1200">
        <a:solidFill>
          <a:schemeClr val="tx1"/>
        </a:solidFill>
        <a:latin typeface="+mn-lt"/>
        <a:ea typeface="+mn-ea"/>
        <a:cs typeface="+mn-cs"/>
      </a:defRPr>
    </a:lvl3pPr>
    <a:lvl4pPr marL="1205225" algn="l" defTabSz="803483" rtl="0" eaLnBrk="1" latinLnBrk="0" hangingPunct="1">
      <a:defRPr sz="1054" kern="1200">
        <a:solidFill>
          <a:schemeClr val="tx1"/>
        </a:solidFill>
        <a:latin typeface="+mn-lt"/>
        <a:ea typeface="+mn-ea"/>
        <a:cs typeface="+mn-cs"/>
      </a:defRPr>
    </a:lvl4pPr>
    <a:lvl5pPr marL="1606967" algn="l" defTabSz="803483" rtl="0" eaLnBrk="1" latinLnBrk="0" hangingPunct="1">
      <a:defRPr sz="1054" kern="1200">
        <a:solidFill>
          <a:schemeClr val="tx1"/>
        </a:solidFill>
        <a:latin typeface="+mn-lt"/>
        <a:ea typeface="+mn-ea"/>
        <a:cs typeface="+mn-cs"/>
      </a:defRPr>
    </a:lvl5pPr>
    <a:lvl6pPr marL="2008708" algn="l" defTabSz="803483" rtl="0" eaLnBrk="1" latinLnBrk="0" hangingPunct="1">
      <a:defRPr sz="1054" kern="1200">
        <a:solidFill>
          <a:schemeClr val="tx1"/>
        </a:solidFill>
        <a:latin typeface="+mn-lt"/>
        <a:ea typeface="+mn-ea"/>
        <a:cs typeface="+mn-cs"/>
      </a:defRPr>
    </a:lvl6pPr>
    <a:lvl7pPr marL="2410450" algn="l" defTabSz="803483" rtl="0" eaLnBrk="1" latinLnBrk="0" hangingPunct="1">
      <a:defRPr sz="1054" kern="1200">
        <a:solidFill>
          <a:schemeClr val="tx1"/>
        </a:solidFill>
        <a:latin typeface="+mn-lt"/>
        <a:ea typeface="+mn-ea"/>
        <a:cs typeface="+mn-cs"/>
      </a:defRPr>
    </a:lvl7pPr>
    <a:lvl8pPr marL="2812191" algn="l" defTabSz="803483" rtl="0" eaLnBrk="1" latinLnBrk="0" hangingPunct="1">
      <a:defRPr sz="1054" kern="1200">
        <a:solidFill>
          <a:schemeClr val="tx1"/>
        </a:solidFill>
        <a:latin typeface="+mn-lt"/>
        <a:ea typeface="+mn-ea"/>
        <a:cs typeface="+mn-cs"/>
      </a:defRPr>
    </a:lvl8pPr>
    <a:lvl9pPr marL="3213933" algn="l" defTabSz="803483" rtl="0" eaLnBrk="1" latinLnBrk="0" hangingPunct="1">
      <a:defRPr sz="105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185E0A5-5725-4948-9324-BAB7B6642930}" type="slidenum">
              <a:rPr lang="fr-FR" smtClean="0"/>
              <a:t>1</a:t>
            </a:fld>
            <a:endParaRPr lang="fr-FR" dirty="0"/>
          </a:p>
        </p:txBody>
      </p:sp>
    </p:spTree>
    <p:extLst>
      <p:ext uri="{BB962C8B-B14F-4D97-AF65-F5344CB8AC3E}">
        <p14:creationId xmlns:p14="http://schemas.microsoft.com/office/powerpoint/2010/main" val="829217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Nos équipes / expertises</a:t>
            </a:r>
          </a:p>
        </p:txBody>
      </p:sp>
      <p:sp>
        <p:nvSpPr>
          <p:cNvPr id="4" name="Espace réservé du numéro de diapositive 3"/>
          <p:cNvSpPr>
            <a:spLocks noGrp="1"/>
          </p:cNvSpPr>
          <p:nvPr>
            <p:ph type="sldNum" sz="quarter" idx="5"/>
          </p:nvPr>
        </p:nvSpPr>
        <p:spPr/>
        <p:txBody>
          <a:bodyPr/>
          <a:lstStyle/>
          <a:p>
            <a:fld id="{8185E0A5-5725-4948-9324-BAB7B6642930}" type="slidenum">
              <a:rPr lang="fr-FR" smtClean="0"/>
              <a:t>16</a:t>
            </a:fld>
            <a:endParaRPr lang="fr-FR"/>
          </a:p>
        </p:txBody>
      </p:sp>
    </p:spTree>
    <p:extLst>
      <p:ext uri="{BB962C8B-B14F-4D97-AF65-F5344CB8AC3E}">
        <p14:creationId xmlns:p14="http://schemas.microsoft.com/office/powerpoint/2010/main" val="1109817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185E0A5-5725-4948-9324-BAB7B6642930}" type="slidenum">
              <a:rPr lang="fr-FR" smtClean="0"/>
              <a:t>20</a:t>
            </a:fld>
            <a:endParaRPr lang="fr-FR"/>
          </a:p>
        </p:txBody>
      </p:sp>
    </p:spTree>
    <p:extLst>
      <p:ext uri="{BB962C8B-B14F-4D97-AF65-F5344CB8AC3E}">
        <p14:creationId xmlns:p14="http://schemas.microsoft.com/office/powerpoint/2010/main" val="3473125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RECAP</a:t>
            </a:r>
          </a:p>
        </p:txBody>
      </p:sp>
      <p:sp>
        <p:nvSpPr>
          <p:cNvPr id="4" name="Espace réservé du numéro de diapositive 3"/>
          <p:cNvSpPr>
            <a:spLocks noGrp="1"/>
          </p:cNvSpPr>
          <p:nvPr>
            <p:ph type="sldNum" sz="quarter" idx="5"/>
          </p:nvPr>
        </p:nvSpPr>
        <p:spPr/>
        <p:txBody>
          <a:bodyPr/>
          <a:lstStyle/>
          <a:p>
            <a:fld id="{8185E0A5-5725-4948-9324-BAB7B6642930}" type="slidenum">
              <a:rPr lang="fr-FR" smtClean="0"/>
              <a:t>27</a:t>
            </a:fld>
            <a:endParaRPr lang="fr-FR"/>
          </a:p>
        </p:txBody>
      </p:sp>
    </p:spTree>
    <p:extLst>
      <p:ext uri="{BB962C8B-B14F-4D97-AF65-F5344CB8AC3E}">
        <p14:creationId xmlns:p14="http://schemas.microsoft.com/office/powerpoint/2010/main" val="2187409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617E9-C828-5805-7BA4-DAC762527D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32CD52-CDFC-3E55-0F9C-BCEC378664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8B0010-F2E5-963A-8798-C5DECCB77E9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3CFC644-C5FC-D4D9-7913-851FB79DF9A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A93FEF-8FA3-4E71-B8ED-CB96553AA811}"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46197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71983-F5CB-B51A-216C-CB2DB236A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591E38-78BD-746D-489A-9E8C3D22EA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587203-6FE9-1587-BBD5-717AE1B5CB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0E7FFF7-EC29-3C1A-3853-B65697A133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A93FEF-8FA3-4E71-B8ED-CB96553AA811}"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13366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A93FEF-8FA3-4E71-B8ED-CB96553AA811}" type="slidenum">
              <a:rPr lang="fr-FR" smtClean="0"/>
              <a:t>31</a:t>
            </a:fld>
            <a:endParaRPr lang="fr-FR"/>
          </a:p>
        </p:txBody>
      </p:sp>
    </p:spTree>
    <p:extLst>
      <p:ext uri="{BB962C8B-B14F-4D97-AF65-F5344CB8AC3E}">
        <p14:creationId xmlns:p14="http://schemas.microsoft.com/office/powerpoint/2010/main" val="3404407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692A2-A78F-2EE0-0CFE-1C38984508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64829-48CC-690F-C5AB-9C93B923E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A0BC60-373F-2A30-4B0A-58942ED936D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19E742-12DD-2FAD-0F1E-8C2C9147B095}"/>
              </a:ext>
            </a:extLst>
          </p:cNvPr>
          <p:cNvSpPr>
            <a:spLocks noGrp="1"/>
          </p:cNvSpPr>
          <p:nvPr>
            <p:ph type="sldNum" sz="quarter" idx="5"/>
          </p:nvPr>
        </p:nvSpPr>
        <p:spPr/>
        <p:txBody>
          <a:bodyPr/>
          <a:lstStyle/>
          <a:p>
            <a:fld id="{FFA93FEF-8FA3-4E71-B8ED-CB96553AA811}" type="slidenum">
              <a:rPr lang="fr-FR" smtClean="0"/>
              <a:t>32</a:t>
            </a:fld>
            <a:endParaRPr lang="fr-FR"/>
          </a:p>
        </p:txBody>
      </p:sp>
    </p:spTree>
    <p:extLst>
      <p:ext uri="{BB962C8B-B14F-4D97-AF65-F5344CB8AC3E}">
        <p14:creationId xmlns:p14="http://schemas.microsoft.com/office/powerpoint/2010/main" val="790422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3075A40-3FBD-4762-8F7D-2AE1BDEC385D}" type="slidenum">
              <a:rPr lang="fr-FR" smtClean="0"/>
              <a:t>35</a:t>
            </a:fld>
            <a:endParaRPr lang="fr-FR"/>
          </a:p>
        </p:txBody>
      </p:sp>
    </p:spTree>
    <p:extLst>
      <p:ext uri="{BB962C8B-B14F-4D97-AF65-F5344CB8AC3E}">
        <p14:creationId xmlns:p14="http://schemas.microsoft.com/office/powerpoint/2010/main" val="2225649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CCB19-D79E-6EAF-5B78-A1849E26A8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A1EB16-F76B-E4B9-2A81-2B3BB127E2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E03C36-6B45-AD39-5D62-32D492ECD08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FBD309-6A29-9502-4969-F524D0EA3C8F}"/>
              </a:ext>
            </a:extLst>
          </p:cNvPr>
          <p:cNvSpPr>
            <a:spLocks noGrp="1"/>
          </p:cNvSpPr>
          <p:nvPr>
            <p:ph type="sldNum" sz="quarter" idx="5"/>
          </p:nvPr>
        </p:nvSpPr>
        <p:spPr/>
        <p:txBody>
          <a:bodyPr/>
          <a:lstStyle/>
          <a:p>
            <a:fld id="{FFA93FEF-8FA3-4E71-B8ED-CB96553AA811}" type="slidenum">
              <a:rPr lang="fr-FR" smtClean="0"/>
              <a:t>39</a:t>
            </a:fld>
            <a:endParaRPr lang="fr-FR"/>
          </a:p>
        </p:txBody>
      </p:sp>
    </p:spTree>
    <p:extLst>
      <p:ext uri="{BB962C8B-B14F-4D97-AF65-F5344CB8AC3E}">
        <p14:creationId xmlns:p14="http://schemas.microsoft.com/office/powerpoint/2010/main" val="4109443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185E0A5-5725-4948-9324-BAB7B6642930}" type="slidenum">
              <a:rPr lang="fr-FR" smtClean="0"/>
              <a:t>42</a:t>
            </a:fld>
            <a:endParaRPr lang="fr-FR"/>
          </a:p>
        </p:txBody>
      </p:sp>
    </p:spTree>
    <p:extLst>
      <p:ext uri="{BB962C8B-B14F-4D97-AF65-F5344CB8AC3E}">
        <p14:creationId xmlns:p14="http://schemas.microsoft.com/office/powerpoint/2010/main" val="3143722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A93FEF-8FA3-4E71-B8ED-CB96553AA811}" type="slidenum">
              <a:rPr lang="fr-FR" smtClean="0"/>
              <a:t>2</a:t>
            </a:fld>
            <a:endParaRPr lang="fr-FR"/>
          </a:p>
        </p:txBody>
      </p:sp>
    </p:spTree>
    <p:extLst>
      <p:ext uri="{BB962C8B-B14F-4D97-AF65-F5344CB8AC3E}">
        <p14:creationId xmlns:p14="http://schemas.microsoft.com/office/powerpoint/2010/main" val="1915250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803483" rtl="0" eaLnBrk="1" fontAlgn="auto" latinLnBrk="0" hangingPunct="1">
              <a:lnSpc>
                <a:spcPct val="100000"/>
              </a:lnSpc>
              <a:spcBef>
                <a:spcPts val="0"/>
              </a:spcBef>
              <a:spcAft>
                <a:spcPts val="0"/>
              </a:spcAft>
              <a:buClrTx/>
              <a:buSzTx/>
              <a:buFontTx/>
              <a:buNone/>
              <a:tabLst/>
              <a:defRPr/>
            </a:pPr>
            <a:r>
              <a:rPr lang="fr-FR" sz="1100"/>
              <a:t>Peut-on le reprendre de façon si similaire?</a:t>
            </a:r>
            <a:endParaRPr lang="fr-FR"/>
          </a:p>
          <a:p>
            <a:endParaRPr lang="fr-FR"/>
          </a:p>
        </p:txBody>
      </p:sp>
      <p:sp>
        <p:nvSpPr>
          <p:cNvPr id="4" name="Espace réservé du numéro de diapositive 3"/>
          <p:cNvSpPr>
            <a:spLocks noGrp="1"/>
          </p:cNvSpPr>
          <p:nvPr>
            <p:ph type="sldNum" sz="quarter" idx="5"/>
          </p:nvPr>
        </p:nvSpPr>
        <p:spPr/>
        <p:txBody>
          <a:bodyPr/>
          <a:lstStyle/>
          <a:p>
            <a:fld id="{8185E0A5-5725-4948-9324-BAB7B6642930}" type="slidenum">
              <a:rPr lang="fr-FR" smtClean="0"/>
              <a:t>5</a:t>
            </a:fld>
            <a:endParaRPr lang="fr-FR"/>
          </a:p>
        </p:txBody>
      </p:sp>
    </p:spTree>
    <p:extLst>
      <p:ext uri="{BB962C8B-B14F-4D97-AF65-F5344CB8AC3E}">
        <p14:creationId xmlns:p14="http://schemas.microsoft.com/office/powerpoint/2010/main" val="3444055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Qu’est ce que l’on propose comme livrables?</a:t>
            </a:r>
          </a:p>
          <a:p>
            <a:endParaRPr lang="fr-FR" dirty="0"/>
          </a:p>
        </p:txBody>
      </p:sp>
      <p:sp>
        <p:nvSpPr>
          <p:cNvPr id="4" name="Espace réservé du numéro de diapositive 3"/>
          <p:cNvSpPr>
            <a:spLocks noGrp="1"/>
          </p:cNvSpPr>
          <p:nvPr>
            <p:ph type="sldNum" sz="quarter" idx="5"/>
          </p:nvPr>
        </p:nvSpPr>
        <p:spPr/>
        <p:txBody>
          <a:bodyPr/>
          <a:lstStyle/>
          <a:p>
            <a:fld id="{8185E0A5-5725-4948-9324-BAB7B6642930}" type="slidenum">
              <a:rPr lang="fr-FR" smtClean="0"/>
              <a:t>10</a:t>
            </a:fld>
            <a:endParaRPr lang="fr-FR"/>
          </a:p>
        </p:txBody>
      </p:sp>
    </p:spTree>
    <p:extLst>
      <p:ext uri="{BB962C8B-B14F-4D97-AF65-F5344CB8AC3E}">
        <p14:creationId xmlns:p14="http://schemas.microsoft.com/office/powerpoint/2010/main" val="3178773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803483" rtl="0" eaLnBrk="1" fontAlgn="auto" latinLnBrk="0" hangingPunct="1">
              <a:lnSpc>
                <a:spcPct val="100000"/>
              </a:lnSpc>
              <a:spcBef>
                <a:spcPts val="0"/>
              </a:spcBef>
              <a:spcAft>
                <a:spcPts val="0"/>
              </a:spcAft>
              <a:buClrTx/>
              <a:buSzTx/>
              <a:buFontTx/>
              <a:buNone/>
              <a:tabLst/>
              <a:defRPr/>
            </a:pPr>
            <a:r>
              <a:rPr lang="fr-FR" dirty="0"/>
              <a:t>Quelles sont nos méthodes de travail? Ou : </a:t>
            </a:r>
            <a:r>
              <a:rPr lang="fr-FR" dirty="0" err="1"/>
              <a:t>Deep</a:t>
            </a:r>
            <a:r>
              <a:rPr lang="fr-FR" dirty="0"/>
              <a:t>-Dive Consulting</a:t>
            </a:r>
          </a:p>
          <a:p>
            <a:pPr marL="0" marR="0" lvl="0" indent="0" algn="l" defTabSz="803483"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8185E0A5-5725-4948-9324-BAB7B6642930}" type="slidenum">
              <a:rPr lang="fr-FR" smtClean="0"/>
              <a:t>11</a:t>
            </a:fld>
            <a:endParaRPr lang="fr-FR"/>
          </a:p>
        </p:txBody>
      </p:sp>
    </p:spTree>
    <p:extLst>
      <p:ext uri="{BB962C8B-B14F-4D97-AF65-F5344CB8AC3E}">
        <p14:creationId xmlns:p14="http://schemas.microsoft.com/office/powerpoint/2010/main" val="1824092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3CA58-7CD4-51C5-D5E4-C29A297671C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32312A2-7724-DC28-7963-37B6A322528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500F211-9420-57A2-2C70-E9A691EFADA3}"/>
              </a:ext>
            </a:extLst>
          </p:cNvPr>
          <p:cNvSpPr>
            <a:spLocks noGrp="1"/>
          </p:cNvSpPr>
          <p:nvPr>
            <p:ph type="body" idx="1"/>
          </p:nvPr>
        </p:nvSpPr>
        <p:spPr/>
        <p:txBody>
          <a:bodyPr/>
          <a:lstStyle/>
          <a:p>
            <a:pPr marL="0" marR="0" lvl="0" indent="0" algn="l" defTabSz="803483" rtl="0" eaLnBrk="1" fontAlgn="auto" latinLnBrk="0" hangingPunct="1">
              <a:lnSpc>
                <a:spcPct val="100000"/>
              </a:lnSpc>
              <a:spcBef>
                <a:spcPts val="0"/>
              </a:spcBef>
              <a:spcAft>
                <a:spcPts val="0"/>
              </a:spcAft>
              <a:buClrTx/>
              <a:buSzTx/>
              <a:buFontTx/>
              <a:buNone/>
              <a:tabLst/>
              <a:defRPr/>
            </a:pPr>
            <a:r>
              <a:rPr lang="fr-FR"/>
              <a:t>Quelles sont nos méthodes de travail? Ou : </a:t>
            </a:r>
            <a:r>
              <a:rPr lang="fr-FR" err="1"/>
              <a:t>Deep</a:t>
            </a:r>
            <a:r>
              <a:rPr lang="fr-FR"/>
              <a:t>-Dive Consulting</a:t>
            </a:r>
          </a:p>
          <a:p>
            <a:pPr marL="0" marR="0" lvl="0" indent="0" algn="l" defTabSz="803483" rtl="0" eaLnBrk="1" fontAlgn="auto" latinLnBrk="0" hangingPunct="1">
              <a:lnSpc>
                <a:spcPct val="100000"/>
              </a:lnSpc>
              <a:spcBef>
                <a:spcPts val="0"/>
              </a:spcBef>
              <a:spcAft>
                <a:spcPts val="0"/>
              </a:spcAft>
              <a:buClrTx/>
              <a:buSzTx/>
              <a:buFontTx/>
              <a:buNone/>
              <a:tabLst/>
              <a:defRPr/>
            </a:pPr>
            <a:endParaRPr lang="fr-FR"/>
          </a:p>
        </p:txBody>
      </p:sp>
      <p:sp>
        <p:nvSpPr>
          <p:cNvPr id="4" name="Espace réservé du numéro de diapositive 3">
            <a:extLst>
              <a:ext uri="{FF2B5EF4-FFF2-40B4-BE49-F238E27FC236}">
                <a16:creationId xmlns:a16="http://schemas.microsoft.com/office/drawing/2014/main" id="{9D08B9D0-D0CA-4865-B01B-641FCB70D35C}"/>
              </a:ext>
            </a:extLst>
          </p:cNvPr>
          <p:cNvSpPr>
            <a:spLocks noGrp="1"/>
          </p:cNvSpPr>
          <p:nvPr>
            <p:ph type="sldNum" sz="quarter" idx="5"/>
          </p:nvPr>
        </p:nvSpPr>
        <p:spPr/>
        <p:txBody>
          <a:bodyPr/>
          <a:lstStyle/>
          <a:p>
            <a:fld id="{8185E0A5-5725-4948-9324-BAB7B6642930}" type="slidenum">
              <a:rPr lang="fr-FR" smtClean="0"/>
              <a:t>12</a:t>
            </a:fld>
            <a:endParaRPr lang="fr-FR"/>
          </a:p>
        </p:txBody>
      </p:sp>
    </p:spTree>
    <p:extLst>
      <p:ext uri="{BB962C8B-B14F-4D97-AF65-F5344CB8AC3E}">
        <p14:creationId xmlns:p14="http://schemas.microsoft.com/office/powerpoint/2010/main" val="2105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Quel service on rend?</a:t>
            </a:r>
          </a:p>
          <a:p>
            <a:endParaRPr lang="fr-FR" dirty="0"/>
          </a:p>
        </p:txBody>
      </p:sp>
      <p:sp>
        <p:nvSpPr>
          <p:cNvPr id="4" name="Espace réservé du numéro de diapositive 3"/>
          <p:cNvSpPr>
            <a:spLocks noGrp="1"/>
          </p:cNvSpPr>
          <p:nvPr>
            <p:ph type="sldNum" sz="quarter" idx="5"/>
          </p:nvPr>
        </p:nvSpPr>
        <p:spPr/>
        <p:txBody>
          <a:bodyPr/>
          <a:lstStyle/>
          <a:p>
            <a:fld id="{8185E0A5-5725-4948-9324-BAB7B6642930}" type="slidenum">
              <a:rPr lang="fr-FR" smtClean="0"/>
              <a:t>13</a:t>
            </a:fld>
            <a:endParaRPr lang="fr-FR"/>
          </a:p>
        </p:txBody>
      </p:sp>
    </p:spTree>
    <p:extLst>
      <p:ext uri="{BB962C8B-B14F-4D97-AF65-F5344CB8AC3E}">
        <p14:creationId xmlns:p14="http://schemas.microsoft.com/office/powerpoint/2010/main" val="2326022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803483" rtl="0" eaLnBrk="1" fontAlgn="auto" latinLnBrk="0" hangingPunct="1">
              <a:lnSpc>
                <a:spcPct val="100000"/>
              </a:lnSpc>
              <a:spcBef>
                <a:spcPts val="0"/>
              </a:spcBef>
              <a:spcAft>
                <a:spcPts val="0"/>
              </a:spcAft>
              <a:buClrTx/>
              <a:buSzTx/>
              <a:buFontTx/>
              <a:buNone/>
              <a:tabLst/>
              <a:defRPr/>
            </a:pPr>
            <a:r>
              <a:rPr lang="fr-FR" dirty="0"/>
              <a:t>A quelle problématique métier on s’attaque?</a:t>
            </a:r>
            <a:r>
              <a:rPr lang="fr-FR"/>
              <a:t> TL : lister les directions ciblées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8185E0A5-5725-4948-9324-BAB7B6642930}" type="slidenum">
              <a:rPr lang="fr-FR" smtClean="0"/>
              <a:t>14</a:t>
            </a:fld>
            <a:endParaRPr lang="fr-FR"/>
          </a:p>
        </p:txBody>
      </p:sp>
    </p:spTree>
    <p:extLst>
      <p:ext uri="{BB962C8B-B14F-4D97-AF65-F5344CB8AC3E}">
        <p14:creationId xmlns:p14="http://schemas.microsoft.com/office/powerpoint/2010/main" val="2237494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803483" rtl="0" eaLnBrk="1" fontAlgn="auto" latinLnBrk="0" hangingPunct="1">
              <a:lnSpc>
                <a:spcPct val="100000"/>
              </a:lnSpc>
              <a:spcBef>
                <a:spcPts val="0"/>
              </a:spcBef>
              <a:spcAft>
                <a:spcPts val="0"/>
              </a:spcAft>
              <a:buClrTx/>
              <a:buSzTx/>
              <a:buFontTx/>
              <a:buNone/>
              <a:tabLst/>
              <a:defRPr/>
            </a:pPr>
            <a:r>
              <a:rPr lang="fr-FR" dirty="0"/>
              <a:t>A quelle problématique métier on s’attaque?</a:t>
            </a:r>
            <a:r>
              <a:rPr lang="fr-FR"/>
              <a:t> TL : lister les directions ciblées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8185E0A5-5725-4948-9324-BAB7B6642930}" type="slidenum">
              <a:rPr lang="fr-FR" smtClean="0"/>
              <a:t>15</a:t>
            </a:fld>
            <a:endParaRPr lang="fr-FR"/>
          </a:p>
        </p:txBody>
      </p:sp>
    </p:spTree>
    <p:extLst>
      <p:ext uri="{BB962C8B-B14F-4D97-AF65-F5344CB8AC3E}">
        <p14:creationId xmlns:p14="http://schemas.microsoft.com/office/powerpoint/2010/main" val="3364154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microsoft.com/office/2007/relationships/hdphoto" Target="../media/hdphoto1.wdp"/></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13.png"/><Relationship Id="rId4"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 Couverture">
    <p:spTree>
      <p:nvGrpSpPr>
        <p:cNvPr id="1" name=""/>
        <p:cNvGrpSpPr/>
        <p:nvPr/>
      </p:nvGrpSpPr>
      <p:grpSpPr>
        <a:xfrm>
          <a:off x="0" y="0"/>
          <a:ext cx="0" cy="0"/>
          <a:chOff x="0" y="0"/>
          <a:chExt cx="0" cy="0"/>
        </a:xfrm>
      </p:grpSpPr>
      <p:pic>
        <p:nvPicPr>
          <p:cNvPr id="9" name="Image 8" descr="Une image contenant table, assis, ordinateur, grand&#10;&#10;Description générée automatiquement">
            <a:extLst>
              <a:ext uri="{FF2B5EF4-FFF2-40B4-BE49-F238E27FC236}">
                <a16:creationId xmlns:a16="http://schemas.microsoft.com/office/drawing/2014/main" id="{228178C8-E14B-4A39-976C-0EA6F30DDA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042" r="13922"/>
          <a:stretch/>
        </p:blipFill>
        <p:spPr>
          <a:xfrm rot="5400000">
            <a:off x="2322900" y="-2320535"/>
            <a:ext cx="6046011" cy="10691813"/>
          </a:xfrm>
          <a:prstGeom prst="rect">
            <a:avLst/>
          </a:prstGeom>
        </p:spPr>
      </p:pic>
      <p:sp>
        <p:nvSpPr>
          <p:cNvPr id="10" name="Rectangle 9">
            <a:extLst>
              <a:ext uri="{FF2B5EF4-FFF2-40B4-BE49-F238E27FC236}">
                <a16:creationId xmlns:a16="http://schemas.microsoft.com/office/drawing/2014/main" id="{D1E16A96-2E8E-8E4F-8B33-77CBB0F614F5}"/>
              </a:ext>
            </a:extLst>
          </p:cNvPr>
          <p:cNvSpPr/>
          <p:nvPr userDrawn="1"/>
        </p:nvSpPr>
        <p:spPr>
          <a:xfrm>
            <a:off x="1" y="0"/>
            <a:ext cx="10691812" cy="6057988"/>
          </a:xfrm>
          <a:prstGeom prst="rect">
            <a:avLst/>
          </a:prstGeom>
          <a:solidFill>
            <a:schemeClr val="accent2">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4" name="Espace réservé du texte 8">
            <a:extLst>
              <a:ext uri="{FF2B5EF4-FFF2-40B4-BE49-F238E27FC236}">
                <a16:creationId xmlns:a16="http://schemas.microsoft.com/office/drawing/2014/main" id="{DAF4C094-C42D-C640-BEDF-CD528040F017}"/>
              </a:ext>
            </a:extLst>
          </p:cNvPr>
          <p:cNvSpPr>
            <a:spLocks noGrp="1"/>
          </p:cNvSpPr>
          <p:nvPr>
            <p:ph type="body" sz="quarter" idx="13" hasCustomPrompt="1"/>
          </p:nvPr>
        </p:nvSpPr>
        <p:spPr>
          <a:xfrm>
            <a:off x="343211" y="2389518"/>
            <a:ext cx="4768273" cy="1605728"/>
          </a:xfrm>
          <a:prstGeom prst="rect">
            <a:avLst/>
          </a:prstGeom>
        </p:spPr>
        <p:txBody>
          <a:bodyPr anchor="ctr" anchorCtr="0"/>
          <a:lstStyle>
            <a:lvl1pPr marL="0" indent="0" algn="r" defTabSz="914400" rtl="0" eaLnBrk="1" latinLnBrk="0" hangingPunct="1">
              <a:lnSpc>
                <a:spcPts val="3600"/>
              </a:lnSpc>
              <a:spcBef>
                <a:spcPts val="0"/>
              </a:spcBef>
              <a:buFontTx/>
              <a:buNone/>
              <a:defRPr lang="fr-FR" sz="3500" b="1" i="0" kern="1200" dirty="0">
                <a:solidFill>
                  <a:schemeClr val="bg1"/>
                </a:solidFill>
                <a:latin typeface="+mj-lt"/>
                <a:ea typeface="+mn-ea"/>
                <a:cs typeface="Arial Black" panose="020B0604020202020204" pitchFamily="34" charset="0"/>
              </a:defRPr>
            </a:lvl1pPr>
          </a:lstStyle>
          <a:p>
            <a:pPr lvl="0"/>
            <a:r>
              <a:rPr lang="fr-FR"/>
              <a:t>Titre présentation</a:t>
            </a:r>
          </a:p>
        </p:txBody>
      </p:sp>
      <p:cxnSp>
        <p:nvCxnSpPr>
          <p:cNvPr id="15" name="Connecteur droit 14">
            <a:extLst>
              <a:ext uri="{FF2B5EF4-FFF2-40B4-BE49-F238E27FC236}">
                <a16:creationId xmlns:a16="http://schemas.microsoft.com/office/drawing/2014/main" id="{D8FF5CCD-31C6-B043-B0B3-E08FFD2FFAFC}"/>
              </a:ext>
            </a:extLst>
          </p:cNvPr>
          <p:cNvCxnSpPr>
            <a:cxnSpLocks/>
          </p:cNvCxnSpPr>
          <p:nvPr userDrawn="1"/>
        </p:nvCxnSpPr>
        <p:spPr>
          <a:xfrm>
            <a:off x="5345906" y="1680754"/>
            <a:ext cx="0" cy="31089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Espace réservé du texte 8">
            <a:extLst>
              <a:ext uri="{FF2B5EF4-FFF2-40B4-BE49-F238E27FC236}">
                <a16:creationId xmlns:a16="http://schemas.microsoft.com/office/drawing/2014/main" id="{EC97CB84-B365-AB48-9D69-E5518DAEA319}"/>
              </a:ext>
            </a:extLst>
          </p:cNvPr>
          <p:cNvSpPr>
            <a:spLocks noGrp="1"/>
          </p:cNvSpPr>
          <p:nvPr>
            <p:ph type="body" sz="quarter" idx="14" hasCustomPrompt="1"/>
          </p:nvPr>
        </p:nvSpPr>
        <p:spPr>
          <a:xfrm>
            <a:off x="343211" y="1368296"/>
            <a:ext cx="4768273" cy="463875"/>
          </a:xfrm>
          <a:prstGeom prst="rect">
            <a:avLst/>
          </a:prstGeom>
        </p:spPr>
        <p:txBody>
          <a:bodyPr anchor="ctr" anchorCtr="0"/>
          <a:lstStyle>
            <a:lvl1pPr marL="0" indent="0" algn="r" defTabSz="914400" rtl="0" eaLnBrk="1" latinLnBrk="0" hangingPunct="1">
              <a:lnSpc>
                <a:spcPts val="3600"/>
              </a:lnSpc>
              <a:spcBef>
                <a:spcPts val="0"/>
              </a:spcBef>
              <a:buFontTx/>
              <a:buNone/>
              <a:defRPr lang="fr-FR" sz="1400" b="1" i="0" kern="1200" dirty="0">
                <a:solidFill>
                  <a:schemeClr val="bg1"/>
                </a:solidFill>
                <a:latin typeface="+mj-lt"/>
                <a:ea typeface="+mn-ea"/>
                <a:cs typeface="Arial Black" panose="020B0604020202020204" pitchFamily="34" charset="0"/>
              </a:defRPr>
            </a:lvl1pPr>
          </a:lstStyle>
          <a:p>
            <a:pPr lvl="0"/>
            <a:r>
              <a:rPr lang="fr-FR"/>
              <a:t>Titre projet</a:t>
            </a:r>
          </a:p>
        </p:txBody>
      </p:sp>
      <p:pic>
        <p:nvPicPr>
          <p:cNvPr id="12" name="Image 11">
            <a:extLst>
              <a:ext uri="{FF2B5EF4-FFF2-40B4-BE49-F238E27FC236}">
                <a16:creationId xmlns:a16="http://schemas.microsoft.com/office/drawing/2014/main" id="{6417EE08-AC81-42BA-B8AB-026D2DABC2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66375" y="5091414"/>
            <a:ext cx="1559062" cy="751440"/>
          </a:xfrm>
          <a:prstGeom prst="rect">
            <a:avLst/>
          </a:prstGeom>
        </p:spPr>
      </p:pic>
      <p:sp>
        <p:nvSpPr>
          <p:cNvPr id="13" name="Espace réservé du texte 3">
            <a:extLst>
              <a:ext uri="{FF2B5EF4-FFF2-40B4-BE49-F238E27FC236}">
                <a16:creationId xmlns:a16="http://schemas.microsoft.com/office/drawing/2014/main" id="{E7E4CAAB-C7D6-4A7F-B4C3-9B808107F7F9}"/>
              </a:ext>
            </a:extLst>
          </p:cNvPr>
          <p:cNvSpPr>
            <a:spLocks noGrp="1"/>
          </p:cNvSpPr>
          <p:nvPr>
            <p:ph type="body" sz="quarter" idx="23" hasCustomPrompt="1"/>
          </p:nvPr>
        </p:nvSpPr>
        <p:spPr>
          <a:xfrm>
            <a:off x="5580329" y="2389517"/>
            <a:ext cx="3067485" cy="1615349"/>
          </a:xfrm>
          <a:prstGeom prst="rect">
            <a:avLst/>
          </a:prstGeom>
        </p:spPr>
        <p:txBody>
          <a:bodyPr anchor="ctr"/>
          <a:lstStyle>
            <a:lvl1pPr>
              <a:defRPr lang="fr-FR" sz="1800" b="1" dirty="0">
                <a:solidFill>
                  <a:schemeClr val="bg1"/>
                </a:solidFill>
                <a:latin typeface="Arial" panose="020B0604020202020204" pitchFamily="34" charset="0"/>
                <a:cs typeface="Arial" panose="020B0604020202020204" pitchFamily="34" charset="0"/>
              </a:defRPr>
            </a:lvl1pPr>
            <a:lvl2pPr>
              <a:defRPr lang="fr-FR" sz="1400" dirty="0">
                <a:solidFill>
                  <a:schemeClr val="tx1">
                    <a:lumMod val="65000"/>
                    <a:lumOff val="35000"/>
                  </a:schemeClr>
                </a:solidFill>
                <a:latin typeface="Arial" panose="020B0604020202020204" pitchFamily="34" charset="0"/>
                <a:cs typeface="Arial" panose="020B0604020202020204" pitchFamily="34" charset="0"/>
              </a:defRPr>
            </a:lvl2pPr>
            <a:lvl3pPr>
              <a:defRPr lang="fr-FR" sz="1400" dirty="0">
                <a:solidFill>
                  <a:schemeClr val="tx1">
                    <a:lumMod val="65000"/>
                    <a:lumOff val="35000"/>
                  </a:schemeClr>
                </a:solidFill>
                <a:latin typeface="Arial" panose="020B0604020202020204" pitchFamily="34" charset="0"/>
                <a:cs typeface="Arial" panose="020B0604020202020204" pitchFamily="34" charset="0"/>
              </a:defRPr>
            </a:lvl3pPr>
            <a:lvl4pPr>
              <a:defRPr lang="fr-FR" sz="1400" i="0" dirty="0">
                <a:solidFill>
                  <a:schemeClr val="tx1">
                    <a:lumMod val="65000"/>
                    <a:lumOff val="35000"/>
                  </a:schemeClr>
                </a:solidFill>
                <a:latin typeface="Arial" panose="020B0604020202020204" pitchFamily="34" charset="0"/>
                <a:cs typeface="Arial" panose="020B0604020202020204" pitchFamily="34" charset="0"/>
              </a:defRPr>
            </a:lvl4pPr>
            <a:lvl5pPr>
              <a:defRPr lang="fr-FR" sz="1200" i="0" dirty="0">
                <a:solidFill>
                  <a:schemeClr val="tx1">
                    <a:lumMod val="65000"/>
                    <a:lumOff val="35000"/>
                  </a:schemeClr>
                </a:solidFill>
                <a:latin typeface="Arial" panose="020B0604020202020204" pitchFamily="34" charset="0"/>
                <a:cs typeface="Arial" panose="020B0604020202020204" pitchFamily="34" charset="0"/>
              </a:defRPr>
            </a:lvl5pPr>
          </a:lstStyle>
          <a:p>
            <a:pPr marL="0" lvl="0" indent="0">
              <a:lnSpc>
                <a:spcPct val="100000"/>
              </a:lnSpc>
              <a:spcBef>
                <a:spcPts val="0"/>
              </a:spcBef>
              <a:spcAft>
                <a:spcPts val="599"/>
              </a:spcAft>
              <a:buSzPct val="80000"/>
              <a:buNone/>
            </a:pPr>
            <a:r>
              <a:rPr lang="fr-FR"/>
              <a:t>Modifier les styles du texte du masque</a:t>
            </a:r>
          </a:p>
        </p:txBody>
      </p:sp>
    </p:spTree>
    <p:extLst>
      <p:ext uri="{BB962C8B-B14F-4D97-AF65-F5344CB8AC3E}">
        <p14:creationId xmlns:p14="http://schemas.microsoft.com/office/powerpoint/2010/main" val="2833106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 Vide Gris">
    <p:bg>
      <p:bgPr>
        <a:solidFill>
          <a:srgbClr val="F2F2F2"/>
        </a:solidFill>
        <a:effectLst/>
      </p:bgPr>
    </p:bg>
    <p:spTree>
      <p:nvGrpSpPr>
        <p:cNvPr id="1" name=""/>
        <p:cNvGrpSpPr/>
        <p:nvPr/>
      </p:nvGrpSpPr>
      <p:grpSpPr>
        <a:xfrm>
          <a:off x="0" y="0"/>
          <a:ext cx="0" cy="0"/>
          <a:chOff x="0" y="0"/>
          <a:chExt cx="0" cy="0"/>
        </a:xfrm>
      </p:grpSpPr>
      <p:sp>
        <p:nvSpPr>
          <p:cNvPr id="5" name="Titre 3">
            <a:extLst>
              <a:ext uri="{FF2B5EF4-FFF2-40B4-BE49-F238E27FC236}">
                <a16:creationId xmlns:a16="http://schemas.microsoft.com/office/drawing/2014/main" id="{E7CB6BD0-C0AA-4D3D-92D0-755511A31963}"/>
              </a:ext>
            </a:extLst>
          </p:cNvPr>
          <p:cNvSpPr>
            <a:spLocks noGrp="1"/>
          </p:cNvSpPr>
          <p:nvPr>
            <p:ph type="title"/>
          </p:nvPr>
        </p:nvSpPr>
        <p:spPr>
          <a:xfrm>
            <a:off x="555370" y="461120"/>
            <a:ext cx="9581071" cy="892313"/>
          </a:xfrm>
          <a:prstGeom prst="rect">
            <a:avLst/>
          </a:prstGeom>
        </p:spPr>
        <p:txBody>
          <a:bodyPr anchor="ctr" anchorCtr="0"/>
          <a:lstStyle>
            <a:lvl1pPr>
              <a:defRPr lang="fr-FR" sz="2000" b="1" spc="0" baseline="0" dirty="0">
                <a:solidFill>
                  <a:schemeClr val="accent2"/>
                </a:solidFill>
                <a:latin typeface="Arial" panose="020B0604020202020204" pitchFamily="34" charset="0"/>
                <a:ea typeface="+mn-ea"/>
                <a:cs typeface="Arial" panose="020B0604020202020204" pitchFamily="34" charset="0"/>
              </a:defRPr>
            </a:lvl1pPr>
          </a:lstStyle>
          <a:p>
            <a:pPr marL="0" lvl="0" indent="0" algn="ctr">
              <a:lnSpc>
                <a:spcPts val="2880"/>
              </a:lnSpc>
              <a:spcBef>
                <a:spcPts val="0"/>
              </a:spcBef>
              <a:spcAft>
                <a:spcPts val="1800"/>
              </a:spcAft>
              <a:buFontTx/>
            </a:pPr>
            <a:r>
              <a:rPr lang="fr-FR"/>
              <a:t>Modifiez le style du titre</a:t>
            </a:r>
          </a:p>
        </p:txBody>
      </p:sp>
    </p:spTree>
    <p:extLst>
      <p:ext uri="{BB962C8B-B14F-4D97-AF65-F5344CB8AC3E}">
        <p14:creationId xmlns:p14="http://schemas.microsoft.com/office/powerpoint/2010/main" val="472617409"/>
      </p:ext>
    </p:extLst>
  </p:cSld>
  <p:clrMapOvr>
    <a:masterClrMapping/>
  </p:clrMapOvr>
  <p:extLst>
    <p:ext uri="{DCECCB84-F9BA-43D5-87BE-67443E8EF086}">
      <p15:sldGuideLst xmlns:p15="http://schemas.microsoft.com/office/powerpoint/2012/main">
        <p15:guide id="1" orient="horz" pos="1905">
          <p15:clr>
            <a:srgbClr val="FBAE40"/>
          </p15:clr>
        </p15:guide>
        <p15:guide id="2" pos="3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 Titre + texte blanc">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C024164-E314-4688-BEA9-482094B24644}"/>
              </a:ext>
            </a:extLst>
          </p:cNvPr>
          <p:cNvSpPr>
            <a:spLocks noGrp="1"/>
          </p:cNvSpPr>
          <p:nvPr>
            <p:ph type="title"/>
          </p:nvPr>
        </p:nvSpPr>
        <p:spPr>
          <a:xfrm>
            <a:off x="555369" y="461120"/>
            <a:ext cx="9581072" cy="892313"/>
          </a:xfrm>
          <a:prstGeom prst="rect">
            <a:avLst/>
          </a:prstGeom>
        </p:spPr>
        <p:txBody>
          <a:bodyPr anchor="ctr" anchorCtr="0"/>
          <a:lstStyle>
            <a:lvl1pPr algn="ctr">
              <a:defRPr lang="fr-FR" sz="2000" b="1" spc="0" baseline="0" dirty="0">
                <a:solidFill>
                  <a:schemeClr val="accent2"/>
                </a:solidFill>
                <a:latin typeface="Arial" panose="020B0604020202020204" pitchFamily="34" charset="0"/>
                <a:ea typeface="+mn-ea"/>
                <a:cs typeface="Arial" panose="020B0604020202020204" pitchFamily="34" charset="0"/>
              </a:defRPr>
            </a:lvl1pPr>
          </a:lstStyle>
          <a:p>
            <a:pPr marL="0" lvl="0" indent="0" algn="ctr">
              <a:lnSpc>
                <a:spcPts val="2880"/>
              </a:lnSpc>
              <a:spcBef>
                <a:spcPts val="0"/>
              </a:spcBef>
              <a:spcAft>
                <a:spcPts val="1800"/>
              </a:spcAft>
              <a:buFontTx/>
            </a:pPr>
            <a:r>
              <a:rPr lang="fr-FR"/>
              <a:t>Modifiez le style du titre</a:t>
            </a:r>
          </a:p>
        </p:txBody>
      </p:sp>
      <p:sp>
        <p:nvSpPr>
          <p:cNvPr id="5" name="Espace réservé du texte 3">
            <a:extLst>
              <a:ext uri="{FF2B5EF4-FFF2-40B4-BE49-F238E27FC236}">
                <a16:creationId xmlns:a16="http://schemas.microsoft.com/office/drawing/2014/main" id="{EB2CC837-3DA7-41DD-AFFC-0C64D2A37ED1}"/>
              </a:ext>
            </a:extLst>
          </p:cNvPr>
          <p:cNvSpPr>
            <a:spLocks noGrp="1"/>
          </p:cNvSpPr>
          <p:nvPr>
            <p:ph type="body" sz="quarter" idx="26" hasCustomPrompt="1"/>
          </p:nvPr>
        </p:nvSpPr>
        <p:spPr>
          <a:xfrm>
            <a:off x="555369" y="1365786"/>
            <a:ext cx="9581072" cy="1576253"/>
          </a:xfrm>
          <a:prstGeom prst="rect">
            <a:avLst/>
          </a:prstGeom>
        </p:spPr>
        <p:txBody>
          <a:bodyPr lIns="0" rIns="0" anchor="t"/>
          <a:lstStyle>
            <a:lvl1pPr marL="0" indent="0">
              <a:lnSpc>
                <a:spcPct val="100000"/>
              </a:lnSpc>
              <a:spcBef>
                <a:spcPts val="0"/>
              </a:spcBef>
              <a:spcAft>
                <a:spcPts val="600"/>
              </a:spcAft>
              <a:buSzPct val="80000"/>
              <a:buFont typeface="Arial" panose="020B0604020202020204" pitchFamily="34" charset="0"/>
              <a:buNone/>
              <a:defRPr sz="1400" b="1">
                <a:solidFill>
                  <a:schemeClr val="tx1">
                    <a:lumMod val="65000"/>
                    <a:lumOff val="35000"/>
                  </a:schemeClr>
                </a:solidFill>
                <a:latin typeface="Arial" panose="020B0604020202020204" pitchFamily="34" charset="0"/>
                <a:cs typeface="Arial" panose="020B0604020202020204" pitchFamily="34" charset="0"/>
              </a:defRPr>
            </a:lvl1pPr>
            <a:lvl2pPr marL="0" indent="0">
              <a:lnSpc>
                <a:spcPct val="100000"/>
              </a:lnSpc>
              <a:spcBef>
                <a:spcPts val="0"/>
              </a:spcBef>
              <a:spcAft>
                <a:spcPts val="600"/>
              </a:spcAft>
              <a:buSzPct val="80000"/>
              <a:buFont typeface="Arial" panose="020B0604020202020204" pitchFamily="34" charset="0"/>
              <a:buNone/>
              <a:defRPr sz="1400">
                <a:solidFill>
                  <a:schemeClr val="tx1">
                    <a:lumMod val="65000"/>
                    <a:lumOff val="35000"/>
                  </a:schemeClr>
                </a:solidFill>
                <a:latin typeface="Arial" panose="020B0604020202020204" pitchFamily="34" charset="0"/>
                <a:cs typeface="Arial" panose="020B0604020202020204" pitchFamily="34" charset="0"/>
              </a:defRPr>
            </a:lvl2pPr>
            <a:lvl3pPr marL="180000" indent="-180000">
              <a:lnSpc>
                <a:spcPct val="100000"/>
              </a:lnSpc>
              <a:spcBef>
                <a:spcPts val="0"/>
              </a:spcBef>
              <a:spcAft>
                <a:spcPts val="600"/>
              </a:spcAft>
              <a:buClr>
                <a:schemeClr val="accent1"/>
              </a:buClr>
              <a:buSzPct val="80000"/>
              <a:buFont typeface="Arial" panose="020B0604020202020204" pitchFamily="34" charset="0"/>
              <a:buChar char="&gt;"/>
              <a:defRPr sz="1400">
                <a:solidFill>
                  <a:schemeClr val="tx1">
                    <a:lumMod val="65000"/>
                    <a:lumOff val="35000"/>
                  </a:schemeClr>
                </a:solidFill>
                <a:latin typeface="Arial" panose="020B0604020202020204" pitchFamily="34" charset="0"/>
                <a:cs typeface="Arial" panose="020B0604020202020204" pitchFamily="34" charset="0"/>
              </a:defRPr>
            </a:lvl3pPr>
            <a:lvl4pPr marL="396000" indent="-180000">
              <a:lnSpc>
                <a:spcPct val="100000"/>
              </a:lnSpc>
              <a:spcBef>
                <a:spcPts val="0"/>
              </a:spcBef>
              <a:spcAft>
                <a:spcPts val="600"/>
              </a:spcAft>
              <a:buClr>
                <a:schemeClr val="accent1"/>
              </a:buClr>
              <a:buSzPct val="80000"/>
              <a:buFont typeface="Arial" panose="020B0604020202020204" pitchFamily="34" charset="0"/>
              <a:buChar char="-"/>
              <a:defRPr sz="1400" i="0">
                <a:solidFill>
                  <a:schemeClr val="tx1">
                    <a:lumMod val="65000"/>
                    <a:lumOff val="35000"/>
                  </a:schemeClr>
                </a:solidFill>
                <a:latin typeface="Arial" panose="020B0604020202020204" pitchFamily="34" charset="0"/>
                <a:cs typeface="Arial" panose="020B0604020202020204" pitchFamily="34" charset="0"/>
              </a:defRPr>
            </a:lvl4pPr>
            <a:lvl5pPr marL="396000" indent="-180000">
              <a:lnSpc>
                <a:spcPct val="100000"/>
              </a:lnSpc>
              <a:spcBef>
                <a:spcPts val="0"/>
              </a:spcBef>
              <a:spcAft>
                <a:spcPts val="600"/>
              </a:spcAft>
              <a:buClr>
                <a:schemeClr val="tx1"/>
              </a:buClr>
              <a:buSzPct val="80000"/>
              <a:buFont typeface="Arial" panose="020B0604020202020204" pitchFamily="34" charset="0"/>
              <a:buChar char=" "/>
              <a:defRPr sz="1400" i="0">
                <a:solidFill>
                  <a:schemeClr val="tx1">
                    <a:lumMod val="65000"/>
                    <a:lumOff val="35000"/>
                  </a:schemeClr>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306967075"/>
      </p:ext>
    </p:extLst>
  </p:cSld>
  <p:clrMapOvr>
    <a:masterClrMapping/>
  </p:clrMapOvr>
  <p:extLst>
    <p:ext uri="{DCECCB84-F9BA-43D5-87BE-67443E8EF086}">
      <p15:sldGuideLst xmlns:p15="http://schemas.microsoft.com/office/powerpoint/2012/main">
        <p15:guide id="1" orient="horz" pos="1905">
          <p15:clr>
            <a:srgbClr val="FBAE40"/>
          </p15:clr>
        </p15:guide>
        <p15:guide id="2" pos="3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 Titre + texte horizontal 1/5">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796C62C-9843-4722-9AEF-ADC23E2CE0E9}"/>
              </a:ext>
            </a:extLst>
          </p:cNvPr>
          <p:cNvSpPr/>
          <p:nvPr userDrawn="1"/>
        </p:nvSpPr>
        <p:spPr>
          <a:xfrm>
            <a:off x="0" y="-35979"/>
            <a:ext cx="10691815" cy="2028573"/>
          </a:xfrm>
          <a:prstGeom prst="rect">
            <a:avLst/>
          </a:prstGeom>
          <a:solidFill>
            <a:srgbClr val="F1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1582"/>
          </a:p>
        </p:txBody>
      </p:sp>
      <p:sp>
        <p:nvSpPr>
          <p:cNvPr id="6" name="Titre 3">
            <a:extLst>
              <a:ext uri="{FF2B5EF4-FFF2-40B4-BE49-F238E27FC236}">
                <a16:creationId xmlns:a16="http://schemas.microsoft.com/office/drawing/2014/main" id="{1EF75A87-DF52-4BAE-A45A-C699A36D2975}"/>
              </a:ext>
            </a:extLst>
          </p:cNvPr>
          <p:cNvSpPr>
            <a:spLocks noGrp="1"/>
          </p:cNvSpPr>
          <p:nvPr>
            <p:ph type="title"/>
          </p:nvPr>
        </p:nvSpPr>
        <p:spPr>
          <a:xfrm>
            <a:off x="555370" y="461120"/>
            <a:ext cx="9581071" cy="892313"/>
          </a:xfrm>
          <a:prstGeom prst="rect">
            <a:avLst/>
          </a:prstGeom>
        </p:spPr>
        <p:txBody>
          <a:bodyPr anchor="ctr" anchorCtr="0"/>
          <a:lstStyle>
            <a:lvl1pPr algn="ctr">
              <a:defRPr lang="fr-FR" sz="2000" b="1" spc="0" baseline="0" dirty="0">
                <a:solidFill>
                  <a:schemeClr val="accent2"/>
                </a:solidFill>
                <a:latin typeface="Arial" panose="020B0604020202020204" pitchFamily="34" charset="0"/>
                <a:ea typeface="+mn-ea"/>
                <a:cs typeface="Arial" panose="020B0604020202020204" pitchFamily="34" charset="0"/>
              </a:defRPr>
            </a:lvl1pPr>
          </a:lstStyle>
          <a:p>
            <a:pPr marL="0" lvl="0" indent="0" algn="ctr">
              <a:lnSpc>
                <a:spcPts val="2880"/>
              </a:lnSpc>
              <a:spcBef>
                <a:spcPts val="0"/>
              </a:spcBef>
              <a:spcAft>
                <a:spcPts val="1800"/>
              </a:spcAft>
              <a:buFontTx/>
            </a:pPr>
            <a:r>
              <a:rPr lang="fr-FR"/>
              <a:t>Modifiez le style du titre</a:t>
            </a:r>
          </a:p>
        </p:txBody>
      </p:sp>
      <p:sp>
        <p:nvSpPr>
          <p:cNvPr id="8" name="Espace réservé du texte 3">
            <a:extLst>
              <a:ext uri="{FF2B5EF4-FFF2-40B4-BE49-F238E27FC236}">
                <a16:creationId xmlns:a16="http://schemas.microsoft.com/office/drawing/2014/main" id="{07CD84B2-181B-4D51-9A36-0F4B782C73E3}"/>
              </a:ext>
            </a:extLst>
          </p:cNvPr>
          <p:cNvSpPr>
            <a:spLocks noGrp="1"/>
          </p:cNvSpPr>
          <p:nvPr>
            <p:ph type="body" sz="quarter" idx="26" hasCustomPrompt="1"/>
          </p:nvPr>
        </p:nvSpPr>
        <p:spPr>
          <a:xfrm>
            <a:off x="555369" y="1365787"/>
            <a:ext cx="9581072" cy="626808"/>
          </a:xfrm>
          <a:prstGeom prst="rect">
            <a:avLst/>
          </a:prstGeom>
        </p:spPr>
        <p:txBody>
          <a:bodyPr lIns="0" rIns="0" anchor="t"/>
          <a:lstStyle>
            <a:lvl1pPr marL="0" indent="0">
              <a:lnSpc>
                <a:spcPct val="100000"/>
              </a:lnSpc>
              <a:spcBef>
                <a:spcPts val="0"/>
              </a:spcBef>
              <a:spcAft>
                <a:spcPts val="600"/>
              </a:spcAft>
              <a:buSzPct val="80000"/>
              <a:buFont typeface="Arial" panose="020B0604020202020204" pitchFamily="34" charset="0"/>
              <a:buNone/>
              <a:defRPr sz="1400" b="1">
                <a:solidFill>
                  <a:schemeClr val="tx1">
                    <a:lumMod val="65000"/>
                    <a:lumOff val="35000"/>
                  </a:schemeClr>
                </a:solidFill>
                <a:latin typeface="Arial" panose="020B0604020202020204" pitchFamily="34" charset="0"/>
                <a:cs typeface="Arial" panose="020B0604020202020204" pitchFamily="34" charset="0"/>
              </a:defRPr>
            </a:lvl1pPr>
            <a:lvl2pPr marL="0" indent="0">
              <a:lnSpc>
                <a:spcPct val="100000"/>
              </a:lnSpc>
              <a:spcBef>
                <a:spcPts val="0"/>
              </a:spcBef>
              <a:spcAft>
                <a:spcPts val="600"/>
              </a:spcAft>
              <a:buSzPct val="80000"/>
              <a:buFont typeface="Arial" panose="020B0604020202020204" pitchFamily="34" charset="0"/>
              <a:buNone/>
              <a:defRPr sz="1400">
                <a:solidFill>
                  <a:schemeClr val="tx1">
                    <a:lumMod val="65000"/>
                    <a:lumOff val="35000"/>
                  </a:schemeClr>
                </a:solidFill>
                <a:latin typeface="Arial" panose="020B0604020202020204" pitchFamily="34" charset="0"/>
                <a:cs typeface="Arial" panose="020B0604020202020204" pitchFamily="34" charset="0"/>
              </a:defRPr>
            </a:lvl2pPr>
            <a:lvl3pPr marL="180000" indent="-180000">
              <a:lnSpc>
                <a:spcPct val="100000"/>
              </a:lnSpc>
              <a:spcBef>
                <a:spcPts val="0"/>
              </a:spcBef>
              <a:spcAft>
                <a:spcPts val="600"/>
              </a:spcAft>
              <a:buClr>
                <a:schemeClr val="accent1"/>
              </a:buClr>
              <a:buSzPct val="80000"/>
              <a:buFont typeface="Arial" panose="020B0604020202020204" pitchFamily="34" charset="0"/>
              <a:buChar char="&gt;"/>
              <a:defRPr sz="1400">
                <a:solidFill>
                  <a:schemeClr val="tx1">
                    <a:lumMod val="65000"/>
                    <a:lumOff val="35000"/>
                  </a:schemeClr>
                </a:solidFill>
                <a:latin typeface="Arial" panose="020B0604020202020204" pitchFamily="34" charset="0"/>
                <a:cs typeface="Arial" panose="020B0604020202020204" pitchFamily="34" charset="0"/>
              </a:defRPr>
            </a:lvl3pPr>
            <a:lvl4pPr marL="396000" indent="-180000">
              <a:lnSpc>
                <a:spcPct val="100000"/>
              </a:lnSpc>
              <a:spcBef>
                <a:spcPts val="0"/>
              </a:spcBef>
              <a:spcAft>
                <a:spcPts val="600"/>
              </a:spcAft>
              <a:buClr>
                <a:schemeClr val="accent1"/>
              </a:buClr>
              <a:buSzPct val="80000"/>
              <a:buFont typeface="Arial" panose="020B0604020202020204" pitchFamily="34" charset="0"/>
              <a:buChar char="-"/>
              <a:defRPr sz="1400" i="0">
                <a:solidFill>
                  <a:schemeClr val="tx1">
                    <a:lumMod val="65000"/>
                    <a:lumOff val="35000"/>
                  </a:schemeClr>
                </a:solidFill>
                <a:latin typeface="Arial" panose="020B0604020202020204" pitchFamily="34" charset="0"/>
                <a:cs typeface="Arial" panose="020B0604020202020204" pitchFamily="34" charset="0"/>
              </a:defRPr>
            </a:lvl4pPr>
            <a:lvl5pPr marL="396000" indent="-180000">
              <a:lnSpc>
                <a:spcPct val="100000"/>
              </a:lnSpc>
              <a:spcBef>
                <a:spcPts val="0"/>
              </a:spcBef>
              <a:spcAft>
                <a:spcPts val="600"/>
              </a:spcAft>
              <a:buClr>
                <a:schemeClr val="tx1"/>
              </a:buClr>
              <a:buSzPct val="80000"/>
              <a:buFont typeface="Arial" panose="020B0604020202020204" pitchFamily="34" charset="0"/>
              <a:buChar char=" "/>
              <a:defRPr sz="1400" i="0">
                <a:solidFill>
                  <a:schemeClr val="tx1">
                    <a:lumMod val="65000"/>
                    <a:lumOff val="35000"/>
                  </a:schemeClr>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p:txBody>
      </p:sp>
    </p:spTree>
    <p:extLst>
      <p:ext uri="{BB962C8B-B14F-4D97-AF65-F5344CB8AC3E}">
        <p14:creationId xmlns:p14="http://schemas.microsoft.com/office/powerpoint/2010/main" val="1925857596"/>
      </p:ext>
    </p:extLst>
  </p:cSld>
  <p:clrMapOvr>
    <a:masterClrMapping/>
  </p:clrMapOvr>
  <p:extLst>
    <p:ext uri="{DCECCB84-F9BA-43D5-87BE-67443E8EF086}">
      <p15:sldGuideLst xmlns:p15="http://schemas.microsoft.com/office/powerpoint/2012/main">
        <p15:guide id="1" orient="horz" pos="1905">
          <p15:clr>
            <a:srgbClr val="FBAE40"/>
          </p15:clr>
        </p15:guide>
        <p15:guide id="2" pos="352">
          <p15:clr>
            <a:srgbClr val="FBAE40"/>
          </p15:clr>
        </p15:guide>
        <p15:guide id="3" pos="454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 Titre + texte horizontal 1/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44A77F-7E16-465E-94A1-97A0D714E0D2}"/>
              </a:ext>
            </a:extLst>
          </p:cNvPr>
          <p:cNvSpPr/>
          <p:nvPr userDrawn="1"/>
        </p:nvSpPr>
        <p:spPr>
          <a:xfrm>
            <a:off x="-2" y="3305051"/>
            <a:ext cx="10691815" cy="2743325"/>
          </a:xfrm>
          <a:prstGeom prst="rect">
            <a:avLst/>
          </a:prstGeom>
          <a:solidFill>
            <a:srgbClr val="F1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1582"/>
          </a:p>
        </p:txBody>
      </p:sp>
      <p:sp>
        <p:nvSpPr>
          <p:cNvPr id="10" name="Titre 3">
            <a:extLst>
              <a:ext uri="{FF2B5EF4-FFF2-40B4-BE49-F238E27FC236}">
                <a16:creationId xmlns:a16="http://schemas.microsoft.com/office/drawing/2014/main" id="{EF461D6B-6465-4ACC-B18C-69A452790D50}"/>
              </a:ext>
            </a:extLst>
          </p:cNvPr>
          <p:cNvSpPr>
            <a:spLocks noGrp="1"/>
          </p:cNvSpPr>
          <p:nvPr>
            <p:ph type="title"/>
          </p:nvPr>
        </p:nvSpPr>
        <p:spPr>
          <a:xfrm>
            <a:off x="555371" y="461120"/>
            <a:ext cx="9581072" cy="892313"/>
          </a:xfrm>
          <a:prstGeom prst="rect">
            <a:avLst/>
          </a:prstGeom>
        </p:spPr>
        <p:txBody>
          <a:bodyPr anchor="ctr" anchorCtr="0"/>
          <a:lstStyle>
            <a:lvl1pPr algn="ctr">
              <a:defRPr lang="fr-FR" sz="2000" b="1" spc="0" baseline="0" dirty="0">
                <a:solidFill>
                  <a:schemeClr val="accent2"/>
                </a:solidFill>
                <a:latin typeface="Arial" panose="020B0604020202020204" pitchFamily="34" charset="0"/>
                <a:ea typeface="+mn-ea"/>
                <a:cs typeface="Arial" panose="020B0604020202020204" pitchFamily="34" charset="0"/>
              </a:defRPr>
            </a:lvl1pPr>
          </a:lstStyle>
          <a:p>
            <a:pPr marL="0" lvl="0" indent="0" algn="ctr">
              <a:lnSpc>
                <a:spcPts val="2880"/>
              </a:lnSpc>
              <a:spcBef>
                <a:spcPts val="0"/>
              </a:spcBef>
              <a:spcAft>
                <a:spcPts val="1800"/>
              </a:spcAft>
              <a:buFontTx/>
            </a:pPr>
            <a:r>
              <a:rPr lang="fr-FR"/>
              <a:t>Modifiez le style du titre</a:t>
            </a:r>
          </a:p>
        </p:txBody>
      </p:sp>
      <p:sp>
        <p:nvSpPr>
          <p:cNvPr id="5" name="Espace réservé du numéro de diapositive 4">
            <a:extLst>
              <a:ext uri="{FF2B5EF4-FFF2-40B4-BE49-F238E27FC236}">
                <a16:creationId xmlns:a16="http://schemas.microsoft.com/office/drawing/2014/main" id="{CCC7BE46-88E0-4BC5-AAB1-A1B43F066145}"/>
              </a:ext>
            </a:extLst>
          </p:cNvPr>
          <p:cNvSpPr txBox="1">
            <a:spLocks/>
          </p:cNvSpPr>
          <p:nvPr userDrawn="1"/>
        </p:nvSpPr>
        <p:spPr>
          <a:xfrm>
            <a:off x="555370" y="5541312"/>
            <a:ext cx="668945" cy="322262"/>
          </a:xfrm>
          <a:prstGeom prst="rect">
            <a:avLst/>
          </a:prstGeom>
        </p:spPr>
        <p:txBody>
          <a:bodyPr vert="horz" lIns="0" tIns="45720" rIns="91440" bIns="45720" rtlCol="0" anchor="ctr"/>
          <a:lstStyle>
            <a:defPPr>
              <a:defRPr lang="fr-FR"/>
            </a:defPPr>
            <a:lvl1pPr marL="0" algn="l" defTabSz="803483" rtl="0" eaLnBrk="1" latinLnBrk="0" hangingPunct="1">
              <a:defRPr lang="fr-FR" sz="1000" kern="1200" smtClean="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fld id="{BB08ADA8-F020-4424-AE71-CE0596DFA343}" type="slidenum">
              <a:rPr lang="fr-FR" sz="1001" smtClean="0">
                <a:solidFill>
                  <a:schemeClr val="tx1">
                    <a:lumMod val="65000"/>
                    <a:lumOff val="35000"/>
                  </a:schemeClr>
                </a:solidFill>
              </a:rPr>
              <a:pPr/>
              <a:t>‹N°›</a:t>
            </a:fld>
            <a:endParaRPr lang="fr-FR" sz="1001">
              <a:solidFill>
                <a:schemeClr val="tx1">
                  <a:lumMod val="65000"/>
                  <a:lumOff val="35000"/>
                </a:schemeClr>
              </a:solidFill>
            </a:endParaRPr>
          </a:p>
        </p:txBody>
      </p:sp>
      <p:sp>
        <p:nvSpPr>
          <p:cNvPr id="6" name="Espace réservé du pied de page 5">
            <a:extLst>
              <a:ext uri="{FF2B5EF4-FFF2-40B4-BE49-F238E27FC236}">
                <a16:creationId xmlns:a16="http://schemas.microsoft.com/office/drawing/2014/main" id="{0B71A6C9-2FC4-483D-A84A-E067E8811122}"/>
              </a:ext>
            </a:extLst>
          </p:cNvPr>
          <p:cNvSpPr txBox="1">
            <a:spLocks/>
          </p:cNvSpPr>
          <p:nvPr userDrawn="1"/>
        </p:nvSpPr>
        <p:spPr>
          <a:xfrm>
            <a:off x="1145933" y="5515185"/>
            <a:ext cx="2659579" cy="322262"/>
          </a:xfrm>
          <a:prstGeom prst="rect">
            <a:avLst/>
          </a:prstGeom>
        </p:spPr>
        <p:txBody>
          <a:bodyPr vert="horz" lIns="91440" tIns="45720" rIns="91440" bIns="45720" rtlCol="0" anchor="ctr"/>
          <a:lstStyle>
            <a:defPPr>
              <a:defRPr lang="fr-FR"/>
            </a:defPPr>
            <a:lvl1pPr marL="0" algn="l" defTabSz="803483" rtl="0" eaLnBrk="1" latinLnBrk="0" hangingPunct="1">
              <a:defRPr lang="fr-FR" sz="1000" kern="120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pPr algn="l">
              <a:lnSpc>
                <a:spcPts val="1679"/>
              </a:lnSpc>
            </a:pPr>
            <a:r>
              <a:rPr lang="fr-FR" sz="1001">
                <a:solidFill>
                  <a:schemeClr val="tx1">
                    <a:lumMod val="65000"/>
                    <a:lumOff val="35000"/>
                  </a:schemeClr>
                </a:solidFill>
              </a:rPr>
              <a:t>Confidential Document</a:t>
            </a:r>
          </a:p>
        </p:txBody>
      </p:sp>
      <p:cxnSp>
        <p:nvCxnSpPr>
          <p:cNvPr id="9" name="Connecteur droit 8">
            <a:extLst>
              <a:ext uri="{FF2B5EF4-FFF2-40B4-BE49-F238E27FC236}">
                <a16:creationId xmlns:a16="http://schemas.microsoft.com/office/drawing/2014/main" id="{B90DCACA-4B26-4C45-8ABD-B2E2B0D6D791}"/>
              </a:ext>
            </a:extLst>
          </p:cNvPr>
          <p:cNvCxnSpPr>
            <a:cxnSpLocks/>
          </p:cNvCxnSpPr>
          <p:nvPr userDrawn="1"/>
        </p:nvCxnSpPr>
        <p:spPr>
          <a:xfrm>
            <a:off x="1009248" y="5563194"/>
            <a:ext cx="0" cy="26257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5C8315D-F4A9-4684-9E58-ECE84B47B7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6725" y="5514553"/>
            <a:ext cx="849718" cy="409549"/>
          </a:xfrm>
          <a:prstGeom prst="rect">
            <a:avLst/>
          </a:prstGeom>
        </p:spPr>
      </p:pic>
      <p:sp>
        <p:nvSpPr>
          <p:cNvPr id="15" name="Espace réservé du texte 3">
            <a:extLst>
              <a:ext uri="{FF2B5EF4-FFF2-40B4-BE49-F238E27FC236}">
                <a16:creationId xmlns:a16="http://schemas.microsoft.com/office/drawing/2014/main" id="{DCAE2C93-B04A-4D54-BE38-5022CE6C8F34}"/>
              </a:ext>
            </a:extLst>
          </p:cNvPr>
          <p:cNvSpPr>
            <a:spLocks noGrp="1"/>
          </p:cNvSpPr>
          <p:nvPr>
            <p:ph type="body" sz="quarter" idx="26" hasCustomPrompt="1"/>
          </p:nvPr>
        </p:nvSpPr>
        <p:spPr>
          <a:xfrm>
            <a:off x="555369" y="1365786"/>
            <a:ext cx="9581072" cy="1576253"/>
          </a:xfrm>
          <a:prstGeom prst="rect">
            <a:avLst/>
          </a:prstGeom>
        </p:spPr>
        <p:txBody>
          <a:bodyPr lIns="0" rIns="0" anchor="t"/>
          <a:lstStyle>
            <a:lvl1pPr marL="0" indent="0">
              <a:lnSpc>
                <a:spcPct val="100000"/>
              </a:lnSpc>
              <a:spcBef>
                <a:spcPts val="0"/>
              </a:spcBef>
              <a:spcAft>
                <a:spcPts val="600"/>
              </a:spcAft>
              <a:buSzPct val="80000"/>
              <a:buFont typeface="Arial" panose="020B0604020202020204" pitchFamily="34" charset="0"/>
              <a:buNone/>
              <a:defRPr sz="1400" b="1">
                <a:solidFill>
                  <a:schemeClr val="tx1">
                    <a:lumMod val="65000"/>
                    <a:lumOff val="35000"/>
                  </a:schemeClr>
                </a:solidFill>
                <a:latin typeface="Arial" panose="020B0604020202020204" pitchFamily="34" charset="0"/>
                <a:cs typeface="Arial" panose="020B0604020202020204" pitchFamily="34" charset="0"/>
              </a:defRPr>
            </a:lvl1pPr>
            <a:lvl2pPr marL="0" indent="0">
              <a:lnSpc>
                <a:spcPct val="100000"/>
              </a:lnSpc>
              <a:spcBef>
                <a:spcPts val="0"/>
              </a:spcBef>
              <a:spcAft>
                <a:spcPts val="600"/>
              </a:spcAft>
              <a:buSzPct val="80000"/>
              <a:buFont typeface="Arial" panose="020B0604020202020204" pitchFamily="34" charset="0"/>
              <a:buNone/>
              <a:defRPr sz="1400">
                <a:solidFill>
                  <a:schemeClr val="tx1">
                    <a:lumMod val="65000"/>
                    <a:lumOff val="35000"/>
                  </a:schemeClr>
                </a:solidFill>
                <a:latin typeface="Arial" panose="020B0604020202020204" pitchFamily="34" charset="0"/>
                <a:cs typeface="Arial" panose="020B0604020202020204" pitchFamily="34" charset="0"/>
              </a:defRPr>
            </a:lvl2pPr>
            <a:lvl3pPr marL="180000" indent="-180000">
              <a:lnSpc>
                <a:spcPct val="100000"/>
              </a:lnSpc>
              <a:spcBef>
                <a:spcPts val="0"/>
              </a:spcBef>
              <a:spcAft>
                <a:spcPts val="600"/>
              </a:spcAft>
              <a:buClr>
                <a:schemeClr val="accent1"/>
              </a:buClr>
              <a:buSzPct val="80000"/>
              <a:buFont typeface="Arial" panose="020B0604020202020204" pitchFamily="34" charset="0"/>
              <a:buChar char="&gt;"/>
              <a:defRPr sz="1400">
                <a:solidFill>
                  <a:schemeClr val="tx1">
                    <a:lumMod val="65000"/>
                    <a:lumOff val="35000"/>
                  </a:schemeClr>
                </a:solidFill>
                <a:latin typeface="Arial" panose="020B0604020202020204" pitchFamily="34" charset="0"/>
                <a:cs typeface="Arial" panose="020B0604020202020204" pitchFamily="34" charset="0"/>
              </a:defRPr>
            </a:lvl3pPr>
            <a:lvl4pPr marL="396000" indent="-180000">
              <a:lnSpc>
                <a:spcPct val="100000"/>
              </a:lnSpc>
              <a:spcBef>
                <a:spcPts val="0"/>
              </a:spcBef>
              <a:spcAft>
                <a:spcPts val="600"/>
              </a:spcAft>
              <a:buClr>
                <a:schemeClr val="accent1"/>
              </a:buClr>
              <a:buSzPct val="80000"/>
              <a:buFont typeface="Arial" panose="020B0604020202020204" pitchFamily="34" charset="0"/>
              <a:buChar char="-"/>
              <a:defRPr sz="1400" i="0">
                <a:solidFill>
                  <a:schemeClr val="tx1">
                    <a:lumMod val="65000"/>
                    <a:lumOff val="35000"/>
                  </a:schemeClr>
                </a:solidFill>
                <a:latin typeface="Arial" panose="020B0604020202020204" pitchFamily="34" charset="0"/>
                <a:cs typeface="Arial" panose="020B0604020202020204" pitchFamily="34" charset="0"/>
              </a:defRPr>
            </a:lvl4pPr>
            <a:lvl5pPr marL="396000" indent="-180000">
              <a:lnSpc>
                <a:spcPct val="100000"/>
              </a:lnSpc>
              <a:spcBef>
                <a:spcPts val="0"/>
              </a:spcBef>
              <a:spcAft>
                <a:spcPts val="600"/>
              </a:spcAft>
              <a:buClr>
                <a:schemeClr val="tx1"/>
              </a:buClr>
              <a:buSzPct val="80000"/>
              <a:buFont typeface="Arial" panose="020B0604020202020204" pitchFamily="34" charset="0"/>
              <a:buChar char=" "/>
              <a:defRPr sz="1400" i="0">
                <a:solidFill>
                  <a:schemeClr val="tx1">
                    <a:lumMod val="65000"/>
                    <a:lumOff val="35000"/>
                  </a:schemeClr>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742271262"/>
      </p:ext>
    </p:extLst>
  </p:cSld>
  <p:clrMapOvr>
    <a:masterClrMapping/>
  </p:clrMapOvr>
  <p:extLst>
    <p:ext uri="{DCECCB84-F9BA-43D5-87BE-67443E8EF086}">
      <p15:sldGuideLst xmlns:p15="http://schemas.microsoft.com/office/powerpoint/2012/main">
        <p15:guide id="1" orient="horz" pos="1905">
          <p15:clr>
            <a:srgbClr val="FBAE40"/>
          </p15:clr>
        </p15:guide>
        <p15:guide id="2" pos="352">
          <p15:clr>
            <a:srgbClr val="FBAE40"/>
          </p15:clr>
        </p15:guide>
        <p15:guide id="3" pos="454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 Titre + texte horizontal 1/2 Couleu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7EA0B3-276B-49C3-92A0-333EB2E9930C}"/>
              </a:ext>
            </a:extLst>
          </p:cNvPr>
          <p:cNvSpPr/>
          <p:nvPr userDrawn="1"/>
        </p:nvSpPr>
        <p:spPr>
          <a:xfrm>
            <a:off x="-2" y="3305050"/>
            <a:ext cx="10691815" cy="27433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1582"/>
          </a:p>
        </p:txBody>
      </p:sp>
      <p:sp>
        <p:nvSpPr>
          <p:cNvPr id="5" name="Espace réservé du numéro de diapositive 4">
            <a:extLst>
              <a:ext uri="{FF2B5EF4-FFF2-40B4-BE49-F238E27FC236}">
                <a16:creationId xmlns:a16="http://schemas.microsoft.com/office/drawing/2014/main" id="{CCC7BE46-88E0-4BC5-AAB1-A1B43F066145}"/>
              </a:ext>
            </a:extLst>
          </p:cNvPr>
          <p:cNvSpPr txBox="1">
            <a:spLocks/>
          </p:cNvSpPr>
          <p:nvPr userDrawn="1"/>
        </p:nvSpPr>
        <p:spPr>
          <a:xfrm>
            <a:off x="555370" y="5541312"/>
            <a:ext cx="668945" cy="322262"/>
          </a:xfrm>
          <a:prstGeom prst="rect">
            <a:avLst/>
          </a:prstGeom>
        </p:spPr>
        <p:txBody>
          <a:bodyPr vert="horz" lIns="0" tIns="45720" rIns="91440" bIns="45720" rtlCol="0" anchor="ctr"/>
          <a:lstStyle>
            <a:defPPr>
              <a:defRPr lang="fr-FR"/>
            </a:defPPr>
            <a:lvl1pPr marL="0" algn="l" defTabSz="803483" rtl="0" eaLnBrk="1" latinLnBrk="0" hangingPunct="1">
              <a:defRPr lang="fr-FR" sz="1000" kern="1200" smtClean="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fld id="{BB08ADA8-F020-4424-AE71-CE0596DFA343}" type="slidenum">
              <a:rPr lang="fr-FR" sz="1001" smtClean="0">
                <a:solidFill>
                  <a:schemeClr val="bg1"/>
                </a:solidFill>
              </a:rPr>
              <a:pPr/>
              <a:t>‹N°›</a:t>
            </a:fld>
            <a:endParaRPr lang="fr-FR" sz="1001">
              <a:solidFill>
                <a:schemeClr val="bg1"/>
              </a:solidFill>
            </a:endParaRPr>
          </a:p>
        </p:txBody>
      </p:sp>
      <p:sp>
        <p:nvSpPr>
          <p:cNvPr id="6" name="Espace réservé du pied de page 5">
            <a:extLst>
              <a:ext uri="{FF2B5EF4-FFF2-40B4-BE49-F238E27FC236}">
                <a16:creationId xmlns:a16="http://schemas.microsoft.com/office/drawing/2014/main" id="{0B71A6C9-2FC4-483D-A84A-E067E8811122}"/>
              </a:ext>
            </a:extLst>
          </p:cNvPr>
          <p:cNvSpPr txBox="1">
            <a:spLocks/>
          </p:cNvSpPr>
          <p:nvPr userDrawn="1"/>
        </p:nvSpPr>
        <p:spPr>
          <a:xfrm>
            <a:off x="1145933" y="5515185"/>
            <a:ext cx="2659579" cy="322262"/>
          </a:xfrm>
          <a:prstGeom prst="rect">
            <a:avLst/>
          </a:prstGeom>
        </p:spPr>
        <p:txBody>
          <a:bodyPr vert="horz" lIns="91440" tIns="45720" rIns="91440" bIns="45720" rtlCol="0" anchor="ctr"/>
          <a:lstStyle>
            <a:defPPr>
              <a:defRPr lang="fr-FR"/>
            </a:defPPr>
            <a:lvl1pPr marL="0" algn="l" defTabSz="803483" rtl="0" eaLnBrk="1" latinLnBrk="0" hangingPunct="1">
              <a:defRPr lang="fr-FR" sz="1000" kern="120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pPr algn="l">
              <a:lnSpc>
                <a:spcPts val="1679"/>
              </a:lnSpc>
            </a:pPr>
            <a:r>
              <a:rPr lang="fr-FR" sz="1001">
                <a:solidFill>
                  <a:schemeClr val="bg1"/>
                </a:solidFill>
              </a:rPr>
              <a:t>Confidential Document</a:t>
            </a:r>
          </a:p>
        </p:txBody>
      </p:sp>
      <p:cxnSp>
        <p:nvCxnSpPr>
          <p:cNvPr id="9" name="Connecteur droit 8">
            <a:extLst>
              <a:ext uri="{FF2B5EF4-FFF2-40B4-BE49-F238E27FC236}">
                <a16:creationId xmlns:a16="http://schemas.microsoft.com/office/drawing/2014/main" id="{B90DCACA-4B26-4C45-8ABD-B2E2B0D6D791}"/>
              </a:ext>
            </a:extLst>
          </p:cNvPr>
          <p:cNvCxnSpPr>
            <a:cxnSpLocks/>
          </p:cNvCxnSpPr>
          <p:nvPr userDrawn="1"/>
        </p:nvCxnSpPr>
        <p:spPr>
          <a:xfrm>
            <a:off x="1009248" y="5563194"/>
            <a:ext cx="0" cy="2625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re 3">
            <a:extLst>
              <a:ext uri="{FF2B5EF4-FFF2-40B4-BE49-F238E27FC236}">
                <a16:creationId xmlns:a16="http://schemas.microsoft.com/office/drawing/2014/main" id="{E813CE02-C375-4DC6-9228-C7861E86DA65}"/>
              </a:ext>
            </a:extLst>
          </p:cNvPr>
          <p:cNvSpPr>
            <a:spLocks noGrp="1"/>
          </p:cNvSpPr>
          <p:nvPr>
            <p:ph type="title"/>
          </p:nvPr>
        </p:nvSpPr>
        <p:spPr>
          <a:xfrm>
            <a:off x="555371" y="461120"/>
            <a:ext cx="9585714" cy="892313"/>
          </a:xfrm>
          <a:prstGeom prst="rect">
            <a:avLst/>
          </a:prstGeom>
        </p:spPr>
        <p:txBody>
          <a:bodyPr anchor="ctr" anchorCtr="0"/>
          <a:lstStyle>
            <a:lvl1pPr algn="ctr">
              <a:defRPr lang="fr-FR" sz="2000" b="1" spc="0" baseline="0" dirty="0">
                <a:solidFill>
                  <a:schemeClr val="accent2"/>
                </a:solidFill>
                <a:latin typeface="Arial" panose="020B0604020202020204" pitchFamily="34" charset="0"/>
                <a:ea typeface="+mn-ea"/>
                <a:cs typeface="Arial" panose="020B0604020202020204" pitchFamily="34" charset="0"/>
              </a:defRPr>
            </a:lvl1pPr>
          </a:lstStyle>
          <a:p>
            <a:pPr marL="0" lvl="0" indent="0" algn="ctr">
              <a:lnSpc>
                <a:spcPts val="2880"/>
              </a:lnSpc>
              <a:spcBef>
                <a:spcPts val="0"/>
              </a:spcBef>
              <a:spcAft>
                <a:spcPts val="1800"/>
              </a:spcAft>
              <a:buFontTx/>
            </a:pPr>
            <a:r>
              <a:rPr lang="fr-FR"/>
              <a:t>Modifiez le style du titre</a:t>
            </a:r>
          </a:p>
        </p:txBody>
      </p:sp>
      <p:pic>
        <p:nvPicPr>
          <p:cNvPr id="11" name="Image 10">
            <a:extLst>
              <a:ext uri="{FF2B5EF4-FFF2-40B4-BE49-F238E27FC236}">
                <a16:creationId xmlns:a16="http://schemas.microsoft.com/office/drawing/2014/main" id="{DF973215-2CD8-48A3-BE83-CA493A4785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6723" y="5515086"/>
            <a:ext cx="849720" cy="409550"/>
          </a:xfrm>
          <a:prstGeom prst="rect">
            <a:avLst/>
          </a:prstGeom>
        </p:spPr>
      </p:pic>
      <p:sp>
        <p:nvSpPr>
          <p:cNvPr id="12" name="Espace réservé du texte 3">
            <a:extLst>
              <a:ext uri="{FF2B5EF4-FFF2-40B4-BE49-F238E27FC236}">
                <a16:creationId xmlns:a16="http://schemas.microsoft.com/office/drawing/2014/main" id="{BD1049C4-0B86-4C48-8F11-1A1A147CE9C7}"/>
              </a:ext>
            </a:extLst>
          </p:cNvPr>
          <p:cNvSpPr>
            <a:spLocks noGrp="1"/>
          </p:cNvSpPr>
          <p:nvPr>
            <p:ph type="body" sz="quarter" idx="26" hasCustomPrompt="1"/>
          </p:nvPr>
        </p:nvSpPr>
        <p:spPr>
          <a:xfrm>
            <a:off x="555369" y="1365786"/>
            <a:ext cx="9581072" cy="1576253"/>
          </a:xfrm>
          <a:prstGeom prst="rect">
            <a:avLst/>
          </a:prstGeom>
        </p:spPr>
        <p:txBody>
          <a:bodyPr lIns="0" rIns="0" anchor="t"/>
          <a:lstStyle>
            <a:lvl1pPr marL="0" indent="0">
              <a:lnSpc>
                <a:spcPct val="100000"/>
              </a:lnSpc>
              <a:spcBef>
                <a:spcPts val="0"/>
              </a:spcBef>
              <a:spcAft>
                <a:spcPts val="600"/>
              </a:spcAft>
              <a:buSzPct val="80000"/>
              <a:buFont typeface="Arial" panose="020B0604020202020204" pitchFamily="34" charset="0"/>
              <a:buNone/>
              <a:defRPr sz="1400" b="1">
                <a:solidFill>
                  <a:schemeClr val="tx1">
                    <a:lumMod val="65000"/>
                    <a:lumOff val="35000"/>
                  </a:schemeClr>
                </a:solidFill>
                <a:latin typeface="Arial" panose="020B0604020202020204" pitchFamily="34" charset="0"/>
                <a:cs typeface="Arial" panose="020B0604020202020204" pitchFamily="34" charset="0"/>
              </a:defRPr>
            </a:lvl1pPr>
            <a:lvl2pPr marL="0" indent="0">
              <a:lnSpc>
                <a:spcPct val="100000"/>
              </a:lnSpc>
              <a:spcBef>
                <a:spcPts val="0"/>
              </a:spcBef>
              <a:spcAft>
                <a:spcPts val="600"/>
              </a:spcAft>
              <a:buSzPct val="80000"/>
              <a:buFont typeface="Arial" panose="020B0604020202020204" pitchFamily="34" charset="0"/>
              <a:buNone/>
              <a:defRPr sz="1400">
                <a:solidFill>
                  <a:schemeClr val="tx1">
                    <a:lumMod val="65000"/>
                    <a:lumOff val="35000"/>
                  </a:schemeClr>
                </a:solidFill>
                <a:latin typeface="Arial" panose="020B0604020202020204" pitchFamily="34" charset="0"/>
                <a:cs typeface="Arial" panose="020B0604020202020204" pitchFamily="34" charset="0"/>
              </a:defRPr>
            </a:lvl2pPr>
            <a:lvl3pPr marL="180000" indent="-180000">
              <a:lnSpc>
                <a:spcPct val="100000"/>
              </a:lnSpc>
              <a:spcBef>
                <a:spcPts val="0"/>
              </a:spcBef>
              <a:spcAft>
                <a:spcPts val="600"/>
              </a:spcAft>
              <a:buClr>
                <a:schemeClr val="accent1"/>
              </a:buClr>
              <a:buSzPct val="80000"/>
              <a:buFont typeface="Arial" panose="020B0604020202020204" pitchFamily="34" charset="0"/>
              <a:buChar char="&gt;"/>
              <a:defRPr sz="1400">
                <a:solidFill>
                  <a:schemeClr val="tx1">
                    <a:lumMod val="65000"/>
                    <a:lumOff val="35000"/>
                  </a:schemeClr>
                </a:solidFill>
                <a:latin typeface="Arial" panose="020B0604020202020204" pitchFamily="34" charset="0"/>
                <a:cs typeface="Arial" panose="020B0604020202020204" pitchFamily="34" charset="0"/>
              </a:defRPr>
            </a:lvl3pPr>
            <a:lvl4pPr marL="396000" indent="-180000">
              <a:lnSpc>
                <a:spcPct val="100000"/>
              </a:lnSpc>
              <a:spcBef>
                <a:spcPts val="0"/>
              </a:spcBef>
              <a:spcAft>
                <a:spcPts val="600"/>
              </a:spcAft>
              <a:buClr>
                <a:schemeClr val="accent1"/>
              </a:buClr>
              <a:buSzPct val="80000"/>
              <a:buFont typeface="Arial" panose="020B0604020202020204" pitchFamily="34" charset="0"/>
              <a:buChar char="-"/>
              <a:defRPr sz="1400" i="0">
                <a:solidFill>
                  <a:schemeClr val="tx1">
                    <a:lumMod val="65000"/>
                    <a:lumOff val="35000"/>
                  </a:schemeClr>
                </a:solidFill>
                <a:latin typeface="Arial" panose="020B0604020202020204" pitchFamily="34" charset="0"/>
                <a:cs typeface="Arial" panose="020B0604020202020204" pitchFamily="34" charset="0"/>
              </a:defRPr>
            </a:lvl4pPr>
            <a:lvl5pPr marL="396000" indent="-180000">
              <a:lnSpc>
                <a:spcPct val="100000"/>
              </a:lnSpc>
              <a:spcBef>
                <a:spcPts val="0"/>
              </a:spcBef>
              <a:spcAft>
                <a:spcPts val="600"/>
              </a:spcAft>
              <a:buClr>
                <a:schemeClr val="tx1"/>
              </a:buClr>
              <a:buSzPct val="80000"/>
              <a:buFont typeface="Arial" panose="020B0604020202020204" pitchFamily="34" charset="0"/>
              <a:buChar char=" "/>
              <a:defRPr sz="1400" i="0">
                <a:solidFill>
                  <a:schemeClr val="tx1">
                    <a:lumMod val="65000"/>
                    <a:lumOff val="35000"/>
                  </a:schemeClr>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526239782"/>
      </p:ext>
    </p:extLst>
  </p:cSld>
  <p:clrMapOvr>
    <a:masterClrMapping/>
  </p:clrMapOvr>
  <p:extLst>
    <p:ext uri="{DCECCB84-F9BA-43D5-87BE-67443E8EF086}">
      <p15:sldGuideLst xmlns:p15="http://schemas.microsoft.com/office/powerpoint/2012/main">
        <p15:guide id="1" orient="horz" pos="1905">
          <p15:clr>
            <a:srgbClr val="FBAE40"/>
          </p15:clr>
        </p15:guide>
        <p15:guide id="2" pos="352">
          <p15:clr>
            <a:srgbClr val="FBAE40"/>
          </p15:clr>
        </p15:guide>
        <p15:guide id="3" pos="454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 Titre + texte horizontal twis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7EA0B3-276B-49C3-92A0-333EB2E9930C}"/>
              </a:ext>
            </a:extLst>
          </p:cNvPr>
          <p:cNvSpPr/>
          <p:nvPr userDrawn="1"/>
        </p:nvSpPr>
        <p:spPr>
          <a:xfrm>
            <a:off x="-2" y="3513221"/>
            <a:ext cx="10691815" cy="2535154"/>
          </a:xfrm>
          <a:prstGeom prst="rect">
            <a:avLst/>
          </a:prstGeom>
          <a:solidFill>
            <a:srgbClr val="F1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1582"/>
          </a:p>
        </p:txBody>
      </p:sp>
      <p:sp>
        <p:nvSpPr>
          <p:cNvPr id="2" name="Ellipse 1">
            <a:extLst>
              <a:ext uri="{FF2B5EF4-FFF2-40B4-BE49-F238E27FC236}">
                <a16:creationId xmlns:a16="http://schemas.microsoft.com/office/drawing/2014/main" id="{1D77B97D-9DD5-4970-A5FC-EFAFA12C8D55}"/>
              </a:ext>
            </a:extLst>
          </p:cNvPr>
          <p:cNvSpPr/>
          <p:nvPr userDrawn="1"/>
        </p:nvSpPr>
        <p:spPr>
          <a:xfrm>
            <a:off x="1625515" y="2464230"/>
            <a:ext cx="7462407" cy="3636935"/>
          </a:xfrm>
          <a:prstGeom prst="ellipse">
            <a:avLst/>
          </a:prstGeom>
          <a:solidFill>
            <a:srgbClr val="F1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1582"/>
          </a:p>
        </p:txBody>
      </p:sp>
      <p:sp>
        <p:nvSpPr>
          <p:cNvPr id="13" name="Titre 3">
            <a:extLst>
              <a:ext uri="{FF2B5EF4-FFF2-40B4-BE49-F238E27FC236}">
                <a16:creationId xmlns:a16="http://schemas.microsoft.com/office/drawing/2014/main" id="{E813CE02-C375-4DC6-9228-C7861E86DA65}"/>
              </a:ext>
            </a:extLst>
          </p:cNvPr>
          <p:cNvSpPr>
            <a:spLocks noGrp="1"/>
          </p:cNvSpPr>
          <p:nvPr>
            <p:ph type="title"/>
          </p:nvPr>
        </p:nvSpPr>
        <p:spPr>
          <a:xfrm>
            <a:off x="555371" y="461120"/>
            <a:ext cx="9581072" cy="892313"/>
          </a:xfrm>
          <a:prstGeom prst="rect">
            <a:avLst/>
          </a:prstGeom>
        </p:spPr>
        <p:txBody>
          <a:bodyPr anchor="ctr" anchorCtr="0"/>
          <a:lstStyle>
            <a:lvl1pPr algn="ctr">
              <a:defRPr lang="fr-FR" sz="2000" b="1" spc="0" baseline="0" dirty="0">
                <a:solidFill>
                  <a:schemeClr val="accent2"/>
                </a:solidFill>
                <a:latin typeface="Arial" panose="020B0604020202020204" pitchFamily="34" charset="0"/>
                <a:ea typeface="+mn-ea"/>
                <a:cs typeface="Arial" panose="020B0604020202020204" pitchFamily="34" charset="0"/>
              </a:defRPr>
            </a:lvl1pPr>
          </a:lstStyle>
          <a:p>
            <a:pPr marL="0" lvl="0" indent="0" algn="ctr">
              <a:lnSpc>
                <a:spcPts val="2880"/>
              </a:lnSpc>
              <a:spcBef>
                <a:spcPts val="0"/>
              </a:spcBef>
              <a:spcAft>
                <a:spcPts val="1800"/>
              </a:spcAft>
              <a:buFontTx/>
            </a:pPr>
            <a:r>
              <a:rPr lang="fr-FR"/>
              <a:t>Modifiez le style du titre</a:t>
            </a:r>
          </a:p>
        </p:txBody>
      </p:sp>
      <p:pic>
        <p:nvPicPr>
          <p:cNvPr id="11" name="Image 10">
            <a:extLst>
              <a:ext uri="{FF2B5EF4-FFF2-40B4-BE49-F238E27FC236}">
                <a16:creationId xmlns:a16="http://schemas.microsoft.com/office/drawing/2014/main" id="{D0DD4493-5262-4186-8799-9A6B8FE29E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6725" y="5514553"/>
            <a:ext cx="849718" cy="409549"/>
          </a:xfrm>
          <a:prstGeom prst="rect">
            <a:avLst/>
          </a:prstGeom>
        </p:spPr>
      </p:pic>
      <p:sp>
        <p:nvSpPr>
          <p:cNvPr id="10" name="Espace réservé du texte 3">
            <a:extLst>
              <a:ext uri="{FF2B5EF4-FFF2-40B4-BE49-F238E27FC236}">
                <a16:creationId xmlns:a16="http://schemas.microsoft.com/office/drawing/2014/main" id="{03466682-6155-4D14-BDD8-6965B785F89B}"/>
              </a:ext>
            </a:extLst>
          </p:cNvPr>
          <p:cNvSpPr>
            <a:spLocks noGrp="1"/>
          </p:cNvSpPr>
          <p:nvPr>
            <p:ph type="body" sz="quarter" idx="26" hasCustomPrompt="1"/>
          </p:nvPr>
        </p:nvSpPr>
        <p:spPr>
          <a:xfrm>
            <a:off x="555369" y="1365786"/>
            <a:ext cx="9581072" cy="1576253"/>
          </a:xfrm>
          <a:prstGeom prst="rect">
            <a:avLst/>
          </a:prstGeom>
        </p:spPr>
        <p:txBody>
          <a:bodyPr lIns="0" rIns="0" anchor="t"/>
          <a:lstStyle>
            <a:lvl1pPr marL="0" indent="0">
              <a:lnSpc>
                <a:spcPct val="100000"/>
              </a:lnSpc>
              <a:spcBef>
                <a:spcPts val="0"/>
              </a:spcBef>
              <a:spcAft>
                <a:spcPts val="600"/>
              </a:spcAft>
              <a:buSzPct val="80000"/>
              <a:buFont typeface="Arial" panose="020B0604020202020204" pitchFamily="34" charset="0"/>
              <a:buNone/>
              <a:defRPr sz="1400" b="1">
                <a:solidFill>
                  <a:schemeClr val="tx1">
                    <a:lumMod val="65000"/>
                    <a:lumOff val="35000"/>
                  </a:schemeClr>
                </a:solidFill>
                <a:latin typeface="Arial" panose="020B0604020202020204" pitchFamily="34" charset="0"/>
                <a:cs typeface="Arial" panose="020B0604020202020204" pitchFamily="34" charset="0"/>
              </a:defRPr>
            </a:lvl1pPr>
            <a:lvl2pPr marL="0" indent="0">
              <a:lnSpc>
                <a:spcPct val="100000"/>
              </a:lnSpc>
              <a:spcBef>
                <a:spcPts val="0"/>
              </a:spcBef>
              <a:spcAft>
                <a:spcPts val="600"/>
              </a:spcAft>
              <a:buSzPct val="80000"/>
              <a:buFont typeface="Arial" panose="020B0604020202020204" pitchFamily="34" charset="0"/>
              <a:buNone/>
              <a:defRPr sz="1400">
                <a:solidFill>
                  <a:schemeClr val="tx1">
                    <a:lumMod val="65000"/>
                    <a:lumOff val="35000"/>
                  </a:schemeClr>
                </a:solidFill>
                <a:latin typeface="Arial" panose="020B0604020202020204" pitchFamily="34" charset="0"/>
                <a:cs typeface="Arial" panose="020B0604020202020204" pitchFamily="34" charset="0"/>
              </a:defRPr>
            </a:lvl2pPr>
            <a:lvl3pPr marL="180000" indent="-180000">
              <a:lnSpc>
                <a:spcPct val="100000"/>
              </a:lnSpc>
              <a:spcBef>
                <a:spcPts val="0"/>
              </a:spcBef>
              <a:spcAft>
                <a:spcPts val="600"/>
              </a:spcAft>
              <a:buClr>
                <a:schemeClr val="accent1"/>
              </a:buClr>
              <a:buSzPct val="80000"/>
              <a:buFont typeface="Arial" panose="020B0604020202020204" pitchFamily="34" charset="0"/>
              <a:buChar char="&gt;"/>
              <a:defRPr sz="1400">
                <a:solidFill>
                  <a:schemeClr val="tx1">
                    <a:lumMod val="65000"/>
                    <a:lumOff val="35000"/>
                  </a:schemeClr>
                </a:solidFill>
                <a:latin typeface="Arial" panose="020B0604020202020204" pitchFamily="34" charset="0"/>
                <a:cs typeface="Arial" panose="020B0604020202020204" pitchFamily="34" charset="0"/>
              </a:defRPr>
            </a:lvl3pPr>
            <a:lvl4pPr marL="396000" indent="-180000">
              <a:lnSpc>
                <a:spcPct val="100000"/>
              </a:lnSpc>
              <a:spcBef>
                <a:spcPts val="0"/>
              </a:spcBef>
              <a:spcAft>
                <a:spcPts val="600"/>
              </a:spcAft>
              <a:buClr>
                <a:schemeClr val="accent1"/>
              </a:buClr>
              <a:buSzPct val="80000"/>
              <a:buFont typeface="Arial" panose="020B0604020202020204" pitchFamily="34" charset="0"/>
              <a:buChar char="-"/>
              <a:defRPr sz="1400" i="0">
                <a:solidFill>
                  <a:schemeClr val="tx1">
                    <a:lumMod val="65000"/>
                    <a:lumOff val="35000"/>
                  </a:schemeClr>
                </a:solidFill>
                <a:latin typeface="Arial" panose="020B0604020202020204" pitchFamily="34" charset="0"/>
                <a:cs typeface="Arial" panose="020B0604020202020204" pitchFamily="34" charset="0"/>
              </a:defRPr>
            </a:lvl4pPr>
            <a:lvl5pPr marL="396000" indent="-180000">
              <a:lnSpc>
                <a:spcPct val="100000"/>
              </a:lnSpc>
              <a:spcBef>
                <a:spcPts val="0"/>
              </a:spcBef>
              <a:spcAft>
                <a:spcPts val="600"/>
              </a:spcAft>
              <a:buClr>
                <a:schemeClr val="tx1"/>
              </a:buClr>
              <a:buSzPct val="80000"/>
              <a:buFont typeface="Arial" panose="020B0604020202020204" pitchFamily="34" charset="0"/>
              <a:buChar char=" "/>
              <a:defRPr sz="1400" i="0">
                <a:solidFill>
                  <a:schemeClr val="tx1">
                    <a:lumMod val="65000"/>
                    <a:lumOff val="35000"/>
                  </a:schemeClr>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149116571"/>
      </p:ext>
    </p:extLst>
  </p:cSld>
  <p:clrMapOvr>
    <a:masterClrMapping/>
  </p:clrMapOvr>
  <p:extLst>
    <p:ext uri="{DCECCB84-F9BA-43D5-87BE-67443E8EF086}">
      <p15:sldGuideLst xmlns:p15="http://schemas.microsoft.com/office/powerpoint/2012/main">
        <p15:guide id="1" orient="horz" pos="1905">
          <p15:clr>
            <a:srgbClr val="FBAE40"/>
          </p15:clr>
        </p15:guide>
        <p15:guide id="2" pos="352">
          <p15:clr>
            <a:srgbClr val="FBAE40"/>
          </p15:clr>
        </p15:guide>
        <p15:guide id="3" pos="454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 Titre + texte horizontal twist couleur D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7EA0B3-276B-49C3-92A0-333EB2E9930C}"/>
              </a:ext>
            </a:extLst>
          </p:cNvPr>
          <p:cNvSpPr/>
          <p:nvPr userDrawn="1"/>
        </p:nvSpPr>
        <p:spPr>
          <a:xfrm>
            <a:off x="-2" y="3513221"/>
            <a:ext cx="10691815" cy="25351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sp>
        <p:nvSpPr>
          <p:cNvPr id="5" name="Espace réservé du numéro de diapositive 4">
            <a:extLst>
              <a:ext uri="{FF2B5EF4-FFF2-40B4-BE49-F238E27FC236}">
                <a16:creationId xmlns:a16="http://schemas.microsoft.com/office/drawing/2014/main" id="{CCC7BE46-88E0-4BC5-AAB1-A1B43F066145}"/>
              </a:ext>
            </a:extLst>
          </p:cNvPr>
          <p:cNvSpPr txBox="1">
            <a:spLocks/>
          </p:cNvSpPr>
          <p:nvPr userDrawn="1"/>
        </p:nvSpPr>
        <p:spPr>
          <a:xfrm>
            <a:off x="555370" y="5541312"/>
            <a:ext cx="668945" cy="322262"/>
          </a:xfrm>
          <a:prstGeom prst="rect">
            <a:avLst/>
          </a:prstGeom>
        </p:spPr>
        <p:txBody>
          <a:bodyPr vert="horz" lIns="0" tIns="45720" rIns="91440" bIns="45720" rtlCol="0" anchor="ctr"/>
          <a:lstStyle>
            <a:defPPr>
              <a:defRPr lang="fr-FR"/>
            </a:defPPr>
            <a:lvl1pPr marL="0" algn="l" defTabSz="803483" rtl="0" eaLnBrk="1" latinLnBrk="0" hangingPunct="1">
              <a:defRPr lang="fr-FR" sz="1000" kern="1200" smtClean="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fld id="{BB08ADA8-F020-4424-AE71-CE0596DFA343}" type="slidenum">
              <a:rPr lang="fr-FR" sz="1001" smtClean="0">
                <a:solidFill>
                  <a:schemeClr val="bg1"/>
                </a:solidFill>
              </a:rPr>
              <a:pPr/>
              <a:t>‹N°›</a:t>
            </a:fld>
            <a:endParaRPr lang="fr-FR" sz="1001">
              <a:solidFill>
                <a:schemeClr val="bg1"/>
              </a:solidFill>
            </a:endParaRPr>
          </a:p>
        </p:txBody>
      </p:sp>
      <p:sp>
        <p:nvSpPr>
          <p:cNvPr id="6" name="Espace réservé du pied de page 5">
            <a:extLst>
              <a:ext uri="{FF2B5EF4-FFF2-40B4-BE49-F238E27FC236}">
                <a16:creationId xmlns:a16="http://schemas.microsoft.com/office/drawing/2014/main" id="{0B71A6C9-2FC4-483D-A84A-E067E8811122}"/>
              </a:ext>
            </a:extLst>
          </p:cNvPr>
          <p:cNvSpPr txBox="1">
            <a:spLocks/>
          </p:cNvSpPr>
          <p:nvPr userDrawn="1"/>
        </p:nvSpPr>
        <p:spPr>
          <a:xfrm>
            <a:off x="1145933" y="5515185"/>
            <a:ext cx="2659579" cy="322262"/>
          </a:xfrm>
          <a:prstGeom prst="rect">
            <a:avLst/>
          </a:prstGeom>
        </p:spPr>
        <p:txBody>
          <a:bodyPr vert="horz" lIns="91440" tIns="45720" rIns="91440" bIns="45720" rtlCol="0" anchor="ctr"/>
          <a:lstStyle>
            <a:defPPr>
              <a:defRPr lang="fr-FR"/>
            </a:defPPr>
            <a:lvl1pPr marL="0" algn="l" defTabSz="803483" rtl="0" eaLnBrk="1" latinLnBrk="0" hangingPunct="1">
              <a:defRPr lang="fr-FR" sz="1000" kern="120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pPr algn="l">
              <a:lnSpc>
                <a:spcPts val="1679"/>
              </a:lnSpc>
            </a:pPr>
            <a:r>
              <a:rPr lang="fr-FR" sz="1001">
                <a:solidFill>
                  <a:schemeClr val="bg1"/>
                </a:solidFill>
              </a:rPr>
              <a:t>Confidential Document</a:t>
            </a:r>
          </a:p>
        </p:txBody>
      </p:sp>
      <p:cxnSp>
        <p:nvCxnSpPr>
          <p:cNvPr id="9" name="Connecteur droit 8">
            <a:extLst>
              <a:ext uri="{FF2B5EF4-FFF2-40B4-BE49-F238E27FC236}">
                <a16:creationId xmlns:a16="http://schemas.microsoft.com/office/drawing/2014/main" id="{B90DCACA-4B26-4C45-8ABD-B2E2B0D6D791}"/>
              </a:ext>
            </a:extLst>
          </p:cNvPr>
          <p:cNvCxnSpPr>
            <a:cxnSpLocks/>
          </p:cNvCxnSpPr>
          <p:nvPr userDrawn="1"/>
        </p:nvCxnSpPr>
        <p:spPr>
          <a:xfrm>
            <a:off x="1009248" y="5563194"/>
            <a:ext cx="0" cy="2625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Ellipse 1">
            <a:extLst>
              <a:ext uri="{FF2B5EF4-FFF2-40B4-BE49-F238E27FC236}">
                <a16:creationId xmlns:a16="http://schemas.microsoft.com/office/drawing/2014/main" id="{1D77B97D-9DD5-4970-A5FC-EFAFA12C8D55}"/>
              </a:ext>
            </a:extLst>
          </p:cNvPr>
          <p:cNvSpPr/>
          <p:nvPr userDrawn="1"/>
        </p:nvSpPr>
        <p:spPr>
          <a:xfrm>
            <a:off x="1625515" y="2464230"/>
            <a:ext cx="7462407" cy="36369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sp>
        <p:nvSpPr>
          <p:cNvPr id="13" name="Titre 3">
            <a:extLst>
              <a:ext uri="{FF2B5EF4-FFF2-40B4-BE49-F238E27FC236}">
                <a16:creationId xmlns:a16="http://schemas.microsoft.com/office/drawing/2014/main" id="{E813CE02-C375-4DC6-9228-C7861E86DA65}"/>
              </a:ext>
            </a:extLst>
          </p:cNvPr>
          <p:cNvSpPr>
            <a:spLocks noGrp="1"/>
          </p:cNvSpPr>
          <p:nvPr>
            <p:ph type="title"/>
          </p:nvPr>
        </p:nvSpPr>
        <p:spPr>
          <a:xfrm>
            <a:off x="555371" y="461120"/>
            <a:ext cx="9585714" cy="892313"/>
          </a:xfrm>
          <a:prstGeom prst="rect">
            <a:avLst/>
          </a:prstGeom>
        </p:spPr>
        <p:txBody>
          <a:bodyPr anchor="ctr" anchorCtr="0"/>
          <a:lstStyle>
            <a:lvl1pPr algn="ctr">
              <a:defRPr lang="fr-FR" sz="2000" b="1" spc="0" baseline="0" dirty="0">
                <a:solidFill>
                  <a:schemeClr val="accent2"/>
                </a:solidFill>
                <a:latin typeface="Arial" panose="020B0604020202020204" pitchFamily="34" charset="0"/>
                <a:ea typeface="+mn-ea"/>
                <a:cs typeface="Arial" panose="020B0604020202020204" pitchFamily="34" charset="0"/>
              </a:defRPr>
            </a:lvl1pPr>
          </a:lstStyle>
          <a:p>
            <a:pPr marL="0" lvl="0" indent="0" algn="ctr">
              <a:lnSpc>
                <a:spcPts val="2880"/>
              </a:lnSpc>
              <a:spcBef>
                <a:spcPts val="0"/>
              </a:spcBef>
              <a:spcAft>
                <a:spcPts val="1800"/>
              </a:spcAft>
              <a:buFontTx/>
            </a:pPr>
            <a:r>
              <a:rPr lang="fr-FR"/>
              <a:t>Modifiez le style du titre</a:t>
            </a:r>
          </a:p>
        </p:txBody>
      </p:sp>
      <p:pic>
        <p:nvPicPr>
          <p:cNvPr id="11" name="Image 10">
            <a:extLst>
              <a:ext uri="{FF2B5EF4-FFF2-40B4-BE49-F238E27FC236}">
                <a16:creationId xmlns:a16="http://schemas.microsoft.com/office/drawing/2014/main" id="{0A92EED9-A058-47C3-B472-A1E69AF690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6723" y="5515086"/>
            <a:ext cx="849720" cy="409550"/>
          </a:xfrm>
          <a:prstGeom prst="rect">
            <a:avLst/>
          </a:prstGeom>
        </p:spPr>
      </p:pic>
      <p:sp>
        <p:nvSpPr>
          <p:cNvPr id="12" name="Espace réservé du texte 3">
            <a:extLst>
              <a:ext uri="{FF2B5EF4-FFF2-40B4-BE49-F238E27FC236}">
                <a16:creationId xmlns:a16="http://schemas.microsoft.com/office/drawing/2014/main" id="{65966436-7A0D-4235-B817-FFB78279635D}"/>
              </a:ext>
            </a:extLst>
          </p:cNvPr>
          <p:cNvSpPr>
            <a:spLocks noGrp="1"/>
          </p:cNvSpPr>
          <p:nvPr>
            <p:ph type="body" sz="quarter" idx="26" hasCustomPrompt="1"/>
          </p:nvPr>
        </p:nvSpPr>
        <p:spPr>
          <a:xfrm>
            <a:off x="555369" y="1365786"/>
            <a:ext cx="9581072" cy="1576253"/>
          </a:xfrm>
          <a:prstGeom prst="rect">
            <a:avLst/>
          </a:prstGeom>
        </p:spPr>
        <p:txBody>
          <a:bodyPr lIns="0" rIns="0" anchor="t"/>
          <a:lstStyle>
            <a:lvl1pPr marL="0" indent="0">
              <a:lnSpc>
                <a:spcPct val="100000"/>
              </a:lnSpc>
              <a:spcBef>
                <a:spcPts val="0"/>
              </a:spcBef>
              <a:spcAft>
                <a:spcPts val="600"/>
              </a:spcAft>
              <a:buSzPct val="80000"/>
              <a:buFont typeface="Arial" panose="020B0604020202020204" pitchFamily="34" charset="0"/>
              <a:buNone/>
              <a:defRPr sz="1400" b="1">
                <a:solidFill>
                  <a:schemeClr val="tx1">
                    <a:lumMod val="65000"/>
                    <a:lumOff val="35000"/>
                  </a:schemeClr>
                </a:solidFill>
                <a:latin typeface="Arial" panose="020B0604020202020204" pitchFamily="34" charset="0"/>
                <a:cs typeface="Arial" panose="020B0604020202020204" pitchFamily="34" charset="0"/>
              </a:defRPr>
            </a:lvl1pPr>
            <a:lvl2pPr marL="0" indent="0">
              <a:lnSpc>
                <a:spcPct val="100000"/>
              </a:lnSpc>
              <a:spcBef>
                <a:spcPts val="0"/>
              </a:spcBef>
              <a:spcAft>
                <a:spcPts val="600"/>
              </a:spcAft>
              <a:buSzPct val="80000"/>
              <a:buFont typeface="Arial" panose="020B0604020202020204" pitchFamily="34" charset="0"/>
              <a:buNone/>
              <a:defRPr sz="1400">
                <a:solidFill>
                  <a:schemeClr val="tx1">
                    <a:lumMod val="65000"/>
                    <a:lumOff val="35000"/>
                  </a:schemeClr>
                </a:solidFill>
                <a:latin typeface="Arial" panose="020B0604020202020204" pitchFamily="34" charset="0"/>
                <a:cs typeface="Arial" panose="020B0604020202020204" pitchFamily="34" charset="0"/>
              </a:defRPr>
            </a:lvl2pPr>
            <a:lvl3pPr marL="180000" indent="-180000">
              <a:lnSpc>
                <a:spcPct val="100000"/>
              </a:lnSpc>
              <a:spcBef>
                <a:spcPts val="0"/>
              </a:spcBef>
              <a:spcAft>
                <a:spcPts val="600"/>
              </a:spcAft>
              <a:buClr>
                <a:schemeClr val="accent1"/>
              </a:buClr>
              <a:buSzPct val="80000"/>
              <a:buFont typeface="Arial" panose="020B0604020202020204" pitchFamily="34" charset="0"/>
              <a:buChar char="&gt;"/>
              <a:defRPr sz="1400">
                <a:solidFill>
                  <a:schemeClr val="tx1">
                    <a:lumMod val="65000"/>
                    <a:lumOff val="35000"/>
                  </a:schemeClr>
                </a:solidFill>
                <a:latin typeface="Arial" panose="020B0604020202020204" pitchFamily="34" charset="0"/>
                <a:cs typeface="Arial" panose="020B0604020202020204" pitchFamily="34" charset="0"/>
              </a:defRPr>
            </a:lvl3pPr>
            <a:lvl4pPr marL="396000" indent="-180000">
              <a:lnSpc>
                <a:spcPct val="100000"/>
              </a:lnSpc>
              <a:spcBef>
                <a:spcPts val="0"/>
              </a:spcBef>
              <a:spcAft>
                <a:spcPts val="600"/>
              </a:spcAft>
              <a:buClr>
                <a:schemeClr val="accent1"/>
              </a:buClr>
              <a:buSzPct val="80000"/>
              <a:buFont typeface="Arial" panose="020B0604020202020204" pitchFamily="34" charset="0"/>
              <a:buChar char="-"/>
              <a:defRPr sz="1400" i="0">
                <a:solidFill>
                  <a:schemeClr val="tx1">
                    <a:lumMod val="65000"/>
                    <a:lumOff val="35000"/>
                  </a:schemeClr>
                </a:solidFill>
                <a:latin typeface="Arial" panose="020B0604020202020204" pitchFamily="34" charset="0"/>
                <a:cs typeface="Arial" panose="020B0604020202020204" pitchFamily="34" charset="0"/>
              </a:defRPr>
            </a:lvl4pPr>
            <a:lvl5pPr marL="396000" indent="-180000">
              <a:lnSpc>
                <a:spcPct val="100000"/>
              </a:lnSpc>
              <a:spcBef>
                <a:spcPts val="0"/>
              </a:spcBef>
              <a:spcAft>
                <a:spcPts val="600"/>
              </a:spcAft>
              <a:buClr>
                <a:schemeClr val="tx1"/>
              </a:buClr>
              <a:buSzPct val="80000"/>
              <a:buFont typeface="Arial" panose="020B0604020202020204" pitchFamily="34" charset="0"/>
              <a:buChar char=" "/>
              <a:defRPr sz="1400" i="0">
                <a:solidFill>
                  <a:schemeClr val="tx1">
                    <a:lumMod val="65000"/>
                    <a:lumOff val="35000"/>
                  </a:schemeClr>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751555185"/>
      </p:ext>
    </p:extLst>
  </p:cSld>
  <p:clrMapOvr>
    <a:masterClrMapping/>
  </p:clrMapOvr>
  <p:extLst>
    <p:ext uri="{DCECCB84-F9BA-43D5-87BE-67443E8EF086}">
      <p15:sldGuideLst xmlns:p15="http://schemas.microsoft.com/office/powerpoint/2012/main">
        <p15:guide id="1" orient="horz" pos="1905">
          <p15:clr>
            <a:srgbClr val="FBAE40"/>
          </p15:clr>
        </p15:guide>
        <p15:guide id="2" pos="352">
          <p15:clr>
            <a:srgbClr val="FBAE40"/>
          </p15:clr>
        </p15:guide>
        <p15:guide id="3" pos="454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 Titre + texte horizontal 2/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44A77F-7E16-465E-94A1-97A0D714E0D2}"/>
              </a:ext>
            </a:extLst>
          </p:cNvPr>
          <p:cNvSpPr/>
          <p:nvPr userDrawn="1"/>
        </p:nvSpPr>
        <p:spPr>
          <a:xfrm>
            <a:off x="-2" y="4019803"/>
            <a:ext cx="10691815" cy="2028573"/>
          </a:xfrm>
          <a:prstGeom prst="rect">
            <a:avLst/>
          </a:prstGeom>
          <a:solidFill>
            <a:srgbClr val="F1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1582"/>
          </a:p>
        </p:txBody>
      </p:sp>
      <p:sp>
        <p:nvSpPr>
          <p:cNvPr id="10" name="Titre 3">
            <a:extLst>
              <a:ext uri="{FF2B5EF4-FFF2-40B4-BE49-F238E27FC236}">
                <a16:creationId xmlns:a16="http://schemas.microsoft.com/office/drawing/2014/main" id="{EF461D6B-6465-4ACC-B18C-69A452790D50}"/>
              </a:ext>
            </a:extLst>
          </p:cNvPr>
          <p:cNvSpPr>
            <a:spLocks noGrp="1"/>
          </p:cNvSpPr>
          <p:nvPr>
            <p:ph type="title"/>
          </p:nvPr>
        </p:nvSpPr>
        <p:spPr>
          <a:xfrm>
            <a:off x="555371" y="461120"/>
            <a:ext cx="9581072" cy="892313"/>
          </a:xfrm>
          <a:prstGeom prst="rect">
            <a:avLst/>
          </a:prstGeom>
        </p:spPr>
        <p:txBody>
          <a:bodyPr anchor="ctr" anchorCtr="0"/>
          <a:lstStyle>
            <a:lvl1pPr algn="ctr">
              <a:defRPr lang="fr-FR" sz="2000" b="1" spc="0" baseline="0" dirty="0">
                <a:solidFill>
                  <a:schemeClr val="accent2"/>
                </a:solidFill>
                <a:latin typeface="Arial" panose="020B0604020202020204" pitchFamily="34" charset="0"/>
                <a:ea typeface="+mn-ea"/>
                <a:cs typeface="Arial" panose="020B0604020202020204" pitchFamily="34" charset="0"/>
              </a:defRPr>
            </a:lvl1pPr>
          </a:lstStyle>
          <a:p>
            <a:pPr marL="0" lvl="0" indent="0" algn="ctr">
              <a:lnSpc>
                <a:spcPts val="2880"/>
              </a:lnSpc>
              <a:spcBef>
                <a:spcPts val="0"/>
              </a:spcBef>
              <a:spcAft>
                <a:spcPts val="1800"/>
              </a:spcAft>
              <a:buFontTx/>
            </a:pPr>
            <a:r>
              <a:rPr lang="fr-FR"/>
              <a:t>Modifiez le style du titre</a:t>
            </a:r>
          </a:p>
        </p:txBody>
      </p:sp>
      <p:sp>
        <p:nvSpPr>
          <p:cNvPr id="5" name="Espace réservé du numéro de diapositive 4">
            <a:extLst>
              <a:ext uri="{FF2B5EF4-FFF2-40B4-BE49-F238E27FC236}">
                <a16:creationId xmlns:a16="http://schemas.microsoft.com/office/drawing/2014/main" id="{CCC7BE46-88E0-4BC5-AAB1-A1B43F066145}"/>
              </a:ext>
            </a:extLst>
          </p:cNvPr>
          <p:cNvSpPr txBox="1">
            <a:spLocks/>
          </p:cNvSpPr>
          <p:nvPr userDrawn="1"/>
        </p:nvSpPr>
        <p:spPr>
          <a:xfrm>
            <a:off x="555370" y="5541312"/>
            <a:ext cx="668945" cy="322262"/>
          </a:xfrm>
          <a:prstGeom prst="rect">
            <a:avLst/>
          </a:prstGeom>
        </p:spPr>
        <p:txBody>
          <a:bodyPr vert="horz" lIns="0" tIns="45720" rIns="91440" bIns="45720" rtlCol="0" anchor="ctr"/>
          <a:lstStyle>
            <a:defPPr>
              <a:defRPr lang="fr-FR"/>
            </a:defPPr>
            <a:lvl1pPr marL="0" algn="l" defTabSz="803483" rtl="0" eaLnBrk="1" latinLnBrk="0" hangingPunct="1">
              <a:defRPr lang="fr-FR" sz="1000" kern="1200" smtClean="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fld id="{BB08ADA8-F020-4424-AE71-CE0596DFA343}" type="slidenum">
              <a:rPr lang="fr-FR" sz="1001" smtClean="0">
                <a:solidFill>
                  <a:schemeClr val="tx1">
                    <a:lumMod val="65000"/>
                    <a:lumOff val="35000"/>
                  </a:schemeClr>
                </a:solidFill>
              </a:rPr>
              <a:pPr/>
              <a:t>‹N°›</a:t>
            </a:fld>
            <a:endParaRPr lang="fr-FR" sz="1001">
              <a:solidFill>
                <a:schemeClr val="tx1">
                  <a:lumMod val="65000"/>
                  <a:lumOff val="35000"/>
                </a:schemeClr>
              </a:solidFill>
            </a:endParaRPr>
          </a:p>
        </p:txBody>
      </p:sp>
      <p:sp>
        <p:nvSpPr>
          <p:cNvPr id="6" name="Espace réservé du pied de page 5">
            <a:extLst>
              <a:ext uri="{FF2B5EF4-FFF2-40B4-BE49-F238E27FC236}">
                <a16:creationId xmlns:a16="http://schemas.microsoft.com/office/drawing/2014/main" id="{0B71A6C9-2FC4-483D-A84A-E067E8811122}"/>
              </a:ext>
            </a:extLst>
          </p:cNvPr>
          <p:cNvSpPr txBox="1">
            <a:spLocks/>
          </p:cNvSpPr>
          <p:nvPr userDrawn="1"/>
        </p:nvSpPr>
        <p:spPr>
          <a:xfrm>
            <a:off x="1145933" y="5515185"/>
            <a:ext cx="2659579" cy="322262"/>
          </a:xfrm>
          <a:prstGeom prst="rect">
            <a:avLst/>
          </a:prstGeom>
        </p:spPr>
        <p:txBody>
          <a:bodyPr vert="horz" lIns="91440" tIns="45720" rIns="91440" bIns="45720" rtlCol="0" anchor="ctr"/>
          <a:lstStyle>
            <a:defPPr>
              <a:defRPr lang="fr-FR"/>
            </a:defPPr>
            <a:lvl1pPr marL="0" algn="l" defTabSz="803483" rtl="0" eaLnBrk="1" latinLnBrk="0" hangingPunct="1">
              <a:defRPr lang="fr-FR" sz="1000" kern="120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pPr algn="l">
              <a:lnSpc>
                <a:spcPts val="1679"/>
              </a:lnSpc>
            </a:pPr>
            <a:r>
              <a:rPr lang="fr-FR" sz="1001">
                <a:solidFill>
                  <a:schemeClr val="tx1">
                    <a:lumMod val="65000"/>
                    <a:lumOff val="35000"/>
                  </a:schemeClr>
                </a:solidFill>
              </a:rPr>
              <a:t>Confidential Document</a:t>
            </a:r>
          </a:p>
        </p:txBody>
      </p:sp>
      <p:cxnSp>
        <p:nvCxnSpPr>
          <p:cNvPr id="9" name="Connecteur droit 8">
            <a:extLst>
              <a:ext uri="{FF2B5EF4-FFF2-40B4-BE49-F238E27FC236}">
                <a16:creationId xmlns:a16="http://schemas.microsoft.com/office/drawing/2014/main" id="{B90DCACA-4B26-4C45-8ABD-B2E2B0D6D791}"/>
              </a:ext>
            </a:extLst>
          </p:cNvPr>
          <p:cNvCxnSpPr>
            <a:cxnSpLocks/>
          </p:cNvCxnSpPr>
          <p:nvPr userDrawn="1"/>
        </p:nvCxnSpPr>
        <p:spPr>
          <a:xfrm>
            <a:off x="1009248" y="5563194"/>
            <a:ext cx="0" cy="26257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30D3E122-EA97-4172-88E4-D93B22B9D6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6725" y="5514553"/>
            <a:ext cx="849718" cy="409549"/>
          </a:xfrm>
          <a:prstGeom prst="rect">
            <a:avLst/>
          </a:prstGeom>
        </p:spPr>
      </p:pic>
      <p:sp>
        <p:nvSpPr>
          <p:cNvPr id="11" name="Espace réservé du texte 3">
            <a:extLst>
              <a:ext uri="{FF2B5EF4-FFF2-40B4-BE49-F238E27FC236}">
                <a16:creationId xmlns:a16="http://schemas.microsoft.com/office/drawing/2014/main" id="{50CFB3AF-267F-4C25-AE5B-2A393224A4DA}"/>
              </a:ext>
            </a:extLst>
          </p:cNvPr>
          <p:cNvSpPr>
            <a:spLocks noGrp="1"/>
          </p:cNvSpPr>
          <p:nvPr>
            <p:ph type="body" sz="quarter" idx="26" hasCustomPrompt="1"/>
          </p:nvPr>
        </p:nvSpPr>
        <p:spPr>
          <a:xfrm>
            <a:off x="555369" y="1365786"/>
            <a:ext cx="9581072" cy="2469215"/>
          </a:xfrm>
          <a:prstGeom prst="rect">
            <a:avLst/>
          </a:prstGeom>
        </p:spPr>
        <p:txBody>
          <a:bodyPr lIns="0" rIns="0" anchor="t"/>
          <a:lstStyle>
            <a:lvl1pPr marL="0" indent="0">
              <a:lnSpc>
                <a:spcPct val="100000"/>
              </a:lnSpc>
              <a:spcBef>
                <a:spcPts val="0"/>
              </a:spcBef>
              <a:spcAft>
                <a:spcPts val="600"/>
              </a:spcAft>
              <a:buSzPct val="80000"/>
              <a:buFont typeface="Arial" panose="020B0604020202020204" pitchFamily="34" charset="0"/>
              <a:buNone/>
              <a:defRPr sz="1400" b="1">
                <a:solidFill>
                  <a:schemeClr val="tx1">
                    <a:lumMod val="65000"/>
                    <a:lumOff val="35000"/>
                  </a:schemeClr>
                </a:solidFill>
                <a:latin typeface="Arial" panose="020B0604020202020204" pitchFamily="34" charset="0"/>
                <a:cs typeface="Arial" panose="020B0604020202020204" pitchFamily="34" charset="0"/>
              </a:defRPr>
            </a:lvl1pPr>
            <a:lvl2pPr marL="0" indent="0">
              <a:lnSpc>
                <a:spcPct val="100000"/>
              </a:lnSpc>
              <a:spcBef>
                <a:spcPts val="0"/>
              </a:spcBef>
              <a:spcAft>
                <a:spcPts val="600"/>
              </a:spcAft>
              <a:buSzPct val="80000"/>
              <a:buFont typeface="Arial" panose="020B0604020202020204" pitchFamily="34" charset="0"/>
              <a:buNone/>
              <a:defRPr sz="1400">
                <a:solidFill>
                  <a:schemeClr val="tx1">
                    <a:lumMod val="65000"/>
                    <a:lumOff val="35000"/>
                  </a:schemeClr>
                </a:solidFill>
                <a:latin typeface="Arial" panose="020B0604020202020204" pitchFamily="34" charset="0"/>
                <a:cs typeface="Arial" panose="020B0604020202020204" pitchFamily="34" charset="0"/>
              </a:defRPr>
            </a:lvl2pPr>
            <a:lvl3pPr marL="180000" indent="-180000">
              <a:lnSpc>
                <a:spcPct val="100000"/>
              </a:lnSpc>
              <a:spcBef>
                <a:spcPts val="0"/>
              </a:spcBef>
              <a:spcAft>
                <a:spcPts val="600"/>
              </a:spcAft>
              <a:buClr>
                <a:schemeClr val="accent1"/>
              </a:buClr>
              <a:buSzPct val="80000"/>
              <a:buFont typeface="Arial" panose="020B0604020202020204" pitchFamily="34" charset="0"/>
              <a:buChar char="&gt;"/>
              <a:defRPr sz="1400">
                <a:solidFill>
                  <a:schemeClr val="tx1">
                    <a:lumMod val="65000"/>
                    <a:lumOff val="35000"/>
                  </a:schemeClr>
                </a:solidFill>
                <a:latin typeface="Arial" panose="020B0604020202020204" pitchFamily="34" charset="0"/>
                <a:cs typeface="Arial" panose="020B0604020202020204" pitchFamily="34" charset="0"/>
              </a:defRPr>
            </a:lvl3pPr>
            <a:lvl4pPr marL="396000" indent="-180000">
              <a:lnSpc>
                <a:spcPct val="100000"/>
              </a:lnSpc>
              <a:spcBef>
                <a:spcPts val="0"/>
              </a:spcBef>
              <a:spcAft>
                <a:spcPts val="600"/>
              </a:spcAft>
              <a:buClr>
                <a:schemeClr val="accent1"/>
              </a:buClr>
              <a:buSzPct val="80000"/>
              <a:buFont typeface="Arial" panose="020B0604020202020204" pitchFamily="34" charset="0"/>
              <a:buChar char="-"/>
              <a:defRPr sz="1400" i="0">
                <a:solidFill>
                  <a:schemeClr val="tx1">
                    <a:lumMod val="65000"/>
                    <a:lumOff val="35000"/>
                  </a:schemeClr>
                </a:solidFill>
                <a:latin typeface="Arial" panose="020B0604020202020204" pitchFamily="34" charset="0"/>
                <a:cs typeface="Arial" panose="020B0604020202020204" pitchFamily="34" charset="0"/>
              </a:defRPr>
            </a:lvl4pPr>
            <a:lvl5pPr marL="396000" indent="-180000">
              <a:lnSpc>
                <a:spcPct val="100000"/>
              </a:lnSpc>
              <a:spcBef>
                <a:spcPts val="0"/>
              </a:spcBef>
              <a:spcAft>
                <a:spcPts val="600"/>
              </a:spcAft>
              <a:buClr>
                <a:schemeClr val="tx1"/>
              </a:buClr>
              <a:buSzPct val="80000"/>
              <a:buFont typeface="Arial" panose="020B0604020202020204" pitchFamily="34" charset="0"/>
              <a:buChar char=" "/>
              <a:defRPr sz="1400" i="0">
                <a:solidFill>
                  <a:schemeClr val="tx1">
                    <a:lumMod val="65000"/>
                    <a:lumOff val="35000"/>
                  </a:schemeClr>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172496088"/>
      </p:ext>
    </p:extLst>
  </p:cSld>
  <p:clrMapOvr>
    <a:masterClrMapping/>
  </p:clrMapOvr>
  <p:extLst>
    <p:ext uri="{DCECCB84-F9BA-43D5-87BE-67443E8EF086}">
      <p15:sldGuideLst xmlns:p15="http://schemas.microsoft.com/office/powerpoint/2012/main">
        <p15:guide id="1" orient="horz" pos="1905">
          <p15:clr>
            <a:srgbClr val="FBAE40"/>
          </p15:clr>
        </p15:guide>
        <p15:guide id="2" pos="352">
          <p15:clr>
            <a:srgbClr val="FBAE40"/>
          </p15:clr>
        </p15:guide>
        <p15:guide id="3" pos="454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 Titre + texte horizontal 2/3 couleur D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7EA0B3-276B-49C3-92A0-333EB2E9930C}"/>
              </a:ext>
            </a:extLst>
          </p:cNvPr>
          <p:cNvSpPr/>
          <p:nvPr userDrawn="1"/>
        </p:nvSpPr>
        <p:spPr>
          <a:xfrm>
            <a:off x="-2" y="4019803"/>
            <a:ext cx="10691815" cy="2028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sp>
        <p:nvSpPr>
          <p:cNvPr id="5" name="Espace réservé du numéro de diapositive 4">
            <a:extLst>
              <a:ext uri="{FF2B5EF4-FFF2-40B4-BE49-F238E27FC236}">
                <a16:creationId xmlns:a16="http://schemas.microsoft.com/office/drawing/2014/main" id="{CCC7BE46-88E0-4BC5-AAB1-A1B43F066145}"/>
              </a:ext>
            </a:extLst>
          </p:cNvPr>
          <p:cNvSpPr txBox="1">
            <a:spLocks/>
          </p:cNvSpPr>
          <p:nvPr userDrawn="1"/>
        </p:nvSpPr>
        <p:spPr>
          <a:xfrm>
            <a:off x="555370" y="5541312"/>
            <a:ext cx="668945" cy="322262"/>
          </a:xfrm>
          <a:prstGeom prst="rect">
            <a:avLst/>
          </a:prstGeom>
        </p:spPr>
        <p:txBody>
          <a:bodyPr vert="horz" lIns="0" tIns="45720" rIns="91440" bIns="45720" rtlCol="0" anchor="ctr"/>
          <a:lstStyle>
            <a:defPPr>
              <a:defRPr lang="fr-FR"/>
            </a:defPPr>
            <a:lvl1pPr marL="0" algn="l" defTabSz="803483" rtl="0" eaLnBrk="1" latinLnBrk="0" hangingPunct="1">
              <a:defRPr lang="fr-FR" sz="1000" kern="1200" smtClean="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fld id="{BB08ADA8-F020-4424-AE71-CE0596DFA343}" type="slidenum">
              <a:rPr lang="fr-FR" sz="1001" smtClean="0">
                <a:solidFill>
                  <a:schemeClr val="bg1"/>
                </a:solidFill>
              </a:rPr>
              <a:pPr/>
              <a:t>‹N°›</a:t>
            </a:fld>
            <a:endParaRPr lang="fr-FR" sz="1001">
              <a:solidFill>
                <a:schemeClr val="bg1"/>
              </a:solidFill>
            </a:endParaRPr>
          </a:p>
        </p:txBody>
      </p:sp>
      <p:sp>
        <p:nvSpPr>
          <p:cNvPr id="6" name="Espace réservé du pied de page 5">
            <a:extLst>
              <a:ext uri="{FF2B5EF4-FFF2-40B4-BE49-F238E27FC236}">
                <a16:creationId xmlns:a16="http://schemas.microsoft.com/office/drawing/2014/main" id="{0B71A6C9-2FC4-483D-A84A-E067E8811122}"/>
              </a:ext>
            </a:extLst>
          </p:cNvPr>
          <p:cNvSpPr txBox="1">
            <a:spLocks/>
          </p:cNvSpPr>
          <p:nvPr userDrawn="1"/>
        </p:nvSpPr>
        <p:spPr>
          <a:xfrm>
            <a:off x="1145933" y="5515185"/>
            <a:ext cx="2659579" cy="322262"/>
          </a:xfrm>
          <a:prstGeom prst="rect">
            <a:avLst/>
          </a:prstGeom>
        </p:spPr>
        <p:txBody>
          <a:bodyPr vert="horz" lIns="91440" tIns="45720" rIns="91440" bIns="45720" rtlCol="0" anchor="ctr"/>
          <a:lstStyle>
            <a:defPPr>
              <a:defRPr lang="fr-FR"/>
            </a:defPPr>
            <a:lvl1pPr marL="0" algn="l" defTabSz="803483" rtl="0" eaLnBrk="1" latinLnBrk="0" hangingPunct="1">
              <a:defRPr lang="fr-FR" sz="1000" kern="120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pPr algn="l">
              <a:lnSpc>
                <a:spcPts val="1679"/>
              </a:lnSpc>
            </a:pPr>
            <a:r>
              <a:rPr lang="fr-FR" sz="1001">
                <a:solidFill>
                  <a:schemeClr val="bg1"/>
                </a:solidFill>
              </a:rPr>
              <a:t>Confidential Document</a:t>
            </a:r>
          </a:p>
        </p:txBody>
      </p:sp>
      <p:cxnSp>
        <p:nvCxnSpPr>
          <p:cNvPr id="9" name="Connecteur droit 8">
            <a:extLst>
              <a:ext uri="{FF2B5EF4-FFF2-40B4-BE49-F238E27FC236}">
                <a16:creationId xmlns:a16="http://schemas.microsoft.com/office/drawing/2014/main" id="{B90DCACA-4B26-4C45-8ABD-B2E2B0D6D791}"/>
              </a:ext>
            </a:extLst>
          </p:cNvPr>
          <p:cNvCxnSpPr>
            <a:cxnSpLocks/>
          </p:cNvCxnSpPr>
          <p:nvPr userDrawn="1"/>
        </p:nvCxnSpPr>
        <p:spPr>
          <a:xfrm>
            <a:off x="1009248" y="5563194"/>
            <a:ext cx="0" cy="2625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re 3">
            <a:extLst>
              <a:ext uri="{FF2B5EF4-FFF2-40B4-BE49-F238E27FC236}">
                <a16:creationId xmlns:a16="http://schemas.microsoft.com/office/drawing/2014/main" id="{E813CE02-C375-4DC6-9228-C7861E86DA65}"/>
              </a:ext>
            </a:extLst>
          </p:cNvPr>
          <p:cNvSpPr>
            <a:spLocks noGrp="1"/>
          </p:cNvSpPr>
          <p:nvPr>
            <p:ph type="title"/>
          </p:nvPr>
        </p:nvSpPr>
        <p:spPr>
          <a:xfrm>
            <a:off x="555371" y="461120"/>
            <a:ext cx="9585714" cy="892313"/>
          </a:xfrm>
          <a:prstGeom prst="rect">
            <a:avLst/>
          </a:prstGeom>
        </p:spPr>
        <p:txBody>
          <a:bodyPr anchor="ctr" anchorCtr="0"/>
          <a:lstStyle>
            <a:lvl1pPr algn="ctr">
              <a:defRPr lang="fr-FR" sz="2000" b="1" spc="0" baseline="0" dirty="0">
                <a:solidFill>
                  <a:schemeClr val="accent2"/>
                </a:solidFill>
                <a:latin typeface="Arial" panose="020B0604020202020204" pitchFamily="34" charset="0"/>
                <a:ea typeface="+mn-ea"/>
                <a:cs typeface="Arial" panose="020B0604020202020204" pitchFamily="34" charset="0"/>
              </a:defRPr>
            </a:lvl1pPr>
          </a:lstStyle>
          <a:p>
            <a:pPr marL="0" lvl="0" indent="0" algn="ctr">
              <a:lnSpc>
                <a:spcPts val="2880"/>
              </a:lnSpc>
              <a:spcBef>
                <a:spcPts val="0"/>
              </a:spcBef>
              <a:spcAft>
                <a:spcPts val="1800"/>
              </a:spcAft>
              <a:buFontTx/>
            </a:pPr>
            <a:r>
              <a:rPr lang="fr-FR"/>
              <a:t>Modifiez le style du titre</a:t>
            </a:r>
          </a:p>
        </p:txBody>
      </p:sp>
      <p:pic>
        <p:nvPicPr>
          <p:cNvPr id="11" name="Image 10">
            <a:extLst>
              <a:ext uri="{FF2B5EF4-FFF2-40B4-BE49-F238E27FC236}">
                <a16:creationId xmlns:a16="http://schemas.microsoft.com/office/drawing/2014/main" id="{E88F47CE-D312-4733-BC39-18DDB03380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6723" y="5515086"/>
            <a:ext cx="849720" cy="409550"/>
          </a:xfrm>
          <a:prstGeom prst="rect">
            <a:avLst/>
          </a:prstGeom>
        </p:spPr>
      </p:pic>
      <p:sp>
        <p:nvSpPr>
          <p:cNvPr id="12" name="Espace réservé du texte 3">
            <a:extLst>
              <a:ext uri="{FF2B5EF4-FFF2-40B4-BE49-F238E27FC236}">
                <a16:creationId xmlns:a16="http://schemas.microsoft.com/office/drawing/2014/main" id="{DA2CE7CE-635E-405A-9049-18A8BF285FA3}"/>
              </a:ext>
            </a:extLst>
          </p:cNvPr>
          <p:cNvSpPr>
            <a:spLocks noGrp="1"/>
          </p:cNvSpPr>
          <p:nvPr>
            <p:ph type="body" sz="quarter" idx="26" hasCustomPrompt="1"/>
          </p:nvPr>
        </p:nvSpPr>
        <p:spPr>
          <a:xfrm>
            <a:off x="555369" y="1365786"/>
            <a:ext cx="9581072" cy="2530278"/>
          </a:xfrm>
          <a:prstGeom prst="rect">
            <a:avLst/>
          </a:prstGeom>
        </p:spPr>
        <p:txBody>
          <a:bodyPr lIns="0" rIns="0" anchor="t"/>
          <a:lstStyle>
            <a:lvl1pPr marL="0" indent="0">
              <a:lnSpc>
                <a:spcPct val="100000"/>
              </a:lnSpc>
              <a:spcBef>
                <a:spcPts val="0"/>
              </a:spcBef>
              <a:spcAft>
                <a:spcPts val="600"/>
              </a:spcAft>
              <a:buSzPct val="80000"/>
              <a:buFont typeface="Arial" panose="020B0604020202020204" pitchFamily="34" charset="0"/>
              <a:buNone/>
              <a:defRPr sz="1400" b="1">
                <a:solidFill>
                  <a:schemeClr val="tx1">
                    <a:lumMod val="65000"/>
                    <a:lumOff val="35000"/>
                  </a:schemeClr>
                </a:solidFill>
                <a:latin typeface="Arial" panose="020B0604020202020204" pitchFamily="34" charset="0"/>
                <a:cs typeface="Arial" panose="020B0604020202020204" pitchFamily="34" charset="0"/>
              </a:defRPr>
            </a:lvl1pPr>
            <a:lvl2pPr marL="0" indent="0">
              <a:lnSpc>
                <a:spcPct val="100000"/>
              </a:lnSpc>
              <a:spcBef>
                <a:spcPts val="0"/>
              </a:spcBef>
              <a:spcAft>
                <a:spcPts val="600"/>
              </a:spcAft>
              <a:buSzPct val="80000"/>
              <a:buFont typeface="Arial" panose="020B0604020202020204" pitchFamily="34" charset="0"/>
              <a:buNone/>
              <a:defRPr sz="1400">
                <a:solidFill>
                  <a:schemeClr val="tx1">
                    <a:lumMod val="65000"/>
                    <a:lumOff val="35000"/>
                  </a:schemeClr>
                </a:solidFill>
                <a:latin typeface="Arial" panose="020B0604020202020204" pitchFamily="34" charset="0"/>
                <a:cs typeface="Arial" panose="020B0604020202020204" pitchFamily="34" charset="0"/>
              </a:defRPr>
            </a:lvl2pPr>
            <a:lvl3pPr marL="180000" indent="-180000">
              <a:lnSpc>
                <a:spcPct val="100000"/>
              </a:lnSpc>
              <a:spcBef>
                <a:spcPts val="0"/>
              </a:spcBef>
              <a:spcAft>
                <a:spcPts val="600"/>
              </a:spcAft>
              <a:buClr>
                <a:schemeClr val="accent1"/>
              </a:buClr>
              <a:buSzPct val="80000"/>
              <a:buFont typeface="Arial" panose="020B0604020202020204" pitchFamily="34" charset="0"/>
              <a:buChar char="&gt;"/>
              <a:defRPr sz="1400">
                <a:solidFill>
                  <a:schemeClr val="tx1">
                    <a:lumMod val="65000"/>
                    <a:lumOff val="35000"/>
                  </a:schemeClr>
                </a:solidFill>
                <a:latin typeface="Arial" panose="020B0604020202020204" pitchFamily="34" charset="0"/>
                <a:cs typeface="Arial" panose="020B0604020202020204" pitchFamily="34" charset="0"/>
              </a:defRPr>
            </a:lvl3pPr>
            <a:lvl4pPr marL="396000" indent="-180000">
              <a:lnSpc>
                <a:spcPct val="100000"/>
              </a:lnSpc>
              <a:spcBef>
                <a:spcPts val="0"/>
              </a:spcBef>
              <a:spcAft>
                <a:spcPts val="600"/>
              </a:spcAft>
              <a:buClr>
                <a:schemeClr val="accent1"/>
              </a:buClr>
              <a:buSzPct val="80000"/>
              <a:buFont typeface="Arial" panose="020B0604020202020204" pitchFamily="34" charset="0"/>
              <a:buChar char="-"/>
              <a:defRPr sz="1400" i="0">
                <a:solidFill>
                  <a:schemeClr val="tx1">
                    <a:lumMod val="65000"/>
                    <a:lumOff val="35000"/>
                  </a:schemeClr>
                </a:solidFill>
                <a:latin typeface="Arial" panose="020B0604020202020204" pitchFamily="34" charset="0"/>
                <a:cs typeface="Arial" panose="020B0604020202020204" pitchFamily="34" charset="0"/>
              </a:defRPr>
            </a:lvl4pPr>
            <a:lvl5pPr marL="396000" indent="-180000">
              <a:lnSpc>
                <a:spcPct val="100000"/>
              </a:lnSpc>
              <a:spcBef>
                <a:spcPts val="0"/>
              </a:spcBef>
              <a:spcAft>
                <a:spcPts val="600"/>
              </a:spcAft>
              <a:buClr>
                <a:schemeClr val="tx1"/>
              </a:buClr>
              <a:buSzPct val="80000"/>
              <a:buFont typeface="Arial" panose="020B0604020202020204" pitchFamily="34" charset="0"/>
              <a:buChar char=" "/>
              <a:defRPr sz="1400" i="0">
                <a:solidFill>
                  <a:schemeClr val="tx1">
                    <a:lumMod val="65000"/>
                    <a:lumOff val="35000"/>
                  </a:schemeClr>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211854557"/>
      </p:ext>
    </p:extLst>
  </p:cSld>
  <p:clrMapOvr>
    <a:masterClrMapping/>
  </p:clrMapOvr>
  <p:extLst>
    <p:ext uri="{DCECCB84-F9BA-43D5-87BE-67443E8EF086}">
      <p15:sldGuideLst xmlns:p15="http://schemas.microsoft.com/office/powerpoint/2012/main">
        <p15:guide id="1" orient="horz" pos="1905">
          <p15:clr>
            <a:srgbClr val="FBAE40"/>
          </p15:clr>
        </p15:guide>
        <p15:guide id="2" pos="352">
          <p15:clr>
            <a:srgbClr val="FBAE40"/>
          </p15:clr>
        </p15:guide>
        <p15:guide id="3" pos="454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 Titre + texte horizontal 4/5 couleu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5C6D80-F657-4E7B-A316-AAB9632B63AB}"/>
              </a:ext>
            </a:extLst>
          </p:cNvPr>
          <p:cNvSpPr/>
          <p:nvPr userDrawn="1"/>
        </p:nvSpPr>
        <p:spPr>
          <a:xfrm>
            <a:off x="55840" y="5270015"/>
            <a:ext cx="10635973" cy="77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82"/>
          </a:p>
        </p:txBody>
      </p:sp>
      <p:sp>
        <p:nvSpPr>
          <p:cNvPr id="6" name="Titre 3">
            <a:extLst>
              <a:ext uri="{FF2B5EF4-FFF2-40B4-BE49-F238E27FC236}">
                <a16:creationId xmlns:a16="http://schemas.microsoft.com/office/drawing/2014/main" id="{38C4A2EE-BE03-4E96-9809-DB1ED7789F07}"/>
              </a:ext>
            </a:extLst>
          </p:cNvPr>
          <p:cNvSpPr>
            <a:spLocks noGrp="1"/>
          </p:cNvSpPr>
          <p:nvPr>
            <p:ph type="title"/>
          </p:nvPr>
        </p:nvSpPr>
        <p:spPr>
          <a:xfrm>
            <a:off x="555370" y="461120"/>
            <a:ext cx="9585715" cy="892313"/>
          </a:xfrm>
          <a:prstGeom prst="rect">
            <a:avLst/>
          </a:prstGeom>
        </p:spPr>
        <p:txBody>
          <a:bodyPr anchor="ctr" anchorCtr="0"/>
          <a:lstStyle>
            <a:lvl1pPr algn="ctr">
              <a:defRPr lang="fr-FR" sz="2000" b="1" spc="0" baseline="0" dirty="0">
                <a:solidFill>
                  <a:schemeClr val="accent2"/>
                </a:solidFill>
                <a:latin typeface="Arial" panose="020B0604020202020204" pitchFamily="34" charset="0"/>
                <a:ea typeface="+mn-ea"/>
                <a:cs typeface="Arial" panose="020B0604020202020204" pitchFamily="34" charset="0"/>
              </a:defRPr>
            </a:lvl1pPr>
          </a:lstStyle>
          <a:p>
            <a:pPr marL="0" lvl="0" indent="0" algn="ctr">
              <a:lnSpc>
                <a:spcPts val="2880"/>
              </a:lnSpc>
              <a:spcBef>
                <a:spcPts val="0"/>
              </a:spcBef>
              <a:spcAft>
                <a:spcPts val="1800"/>
              </a:spcAft>
              <a:buFontTx/>
            </a:pPr>
            <a:r>
              <a:rPr lang="fr-FR"/>
              <a:t>Modifiez le style du titre</a:t>
            </a:r>
          </a:p>
        </p:txBody>
      </p:sp>
      <p:sp>
        <p:nvSpPr>
          <p:cNvPr id="7" name="Rectangle 6">
            <a:extLst>
              <a:ext uri="{FF2B5EF4-FFF2-40B4-BE49-F238E27FC236}">
                <a16:creationId xmlns:a16="http://schemas.microsoft.com/office/drawing/2014/main" id="{AABA3AC6-1A32-46AB-B4D1-2EA219C3A91D}"/>
              </a:ext>
            </a:extLst>
          </p:cNvPr>
          <p:cNvSpPr/>
          <p:nvPr userDrawn="1"/>
        </p:nvSpPr>
        <p:spPr>
          <a:xfrm>
            <a:off x="1" y="4859081"/>
            <a:ext cx="10691813" cy="11892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sp>
        <p:nvSpPr>
          <p:cNvPr id="9" name="Espace réservé du numéro de diapositive 4">
            <a:extLst>
              <a:ext uri="{FF2B5EF4-FFF2-40B4-BE49-F238E27FC236}">
                <a16:creationId xmlns:a16="http://schemas.microsoft.com/office/drawing/2014/main" id="{B9B68B38-4B09-4905-A05D-C4214A6A628A}"/>
              </a:ext>
            </a:extLst>
          </p:cNvPr>
          <p:cNvSpPr txBox="1">
            <a:spLocks/>
          </p:cNvSpPr>
          <p:nvPr userDrawn="1"/>
        </p:nvSpPr>
        <p:spPr>
          <a:xfrm>
            <a:off x="555370" y="5541312"/>
            <a:ext cx="668945" cy="322262"/>
          </a:xfrm>
          <a:prstGeom prst="rect">
            <a:avLst/>
          </a:prstGeom>
        </p:spPr>
        <p:txBody>
          <a:bodyPr vert="horz" lIns="0" tIns="45720" rIns="91440" bIns="45720" rtlCol="0" anchor="ctr"/>
          <a:lstStyle>
            <a:defPPr>
              <a:defRPr lang="fr-FR"/>
            </a:defPPr>
            <a:lvl1pPr marL="0" algn="l" defTabSz="803483" rtl="0" eaLnBrk="1" latinLnBrk="0" hangingPunct="1">
              <a:defRPr lang="fr-FR" sz="1000" kern="1200" smtClean="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fld id="{BB08ADA8-F020-4424-AE71-CE0596DFA343}" type="slidenum">
              <a:rPr lang="fr-FR" sz="1001" smtClean="0">
                <a:solidFill>
                  <a:schemeClr val="bg1"/>
                </a:solidFill>
              </a:rPr>
              <a:pPr/>
              <a:t>‹N°›</a:t>
            </a:fld>
            <a:endParaRPr lang="fr-FR" sz="1001">
              <a:solidFill>
                <a:schemeClr val="bg1"/>
              </a:solidFill>
            </a:endParaRPr>
          </a:p>
        </p:txBody>
      </p:sp>
      <p:sp>
        <p:nvSpPr>
          <p:cNvPr id="10" name="Espace réservé du pied de page 5">
            <a:extLst>
              <a:ext uri="{FF2B5EF4-FFF2-40B4-BE49-F238E27FC236}">
                <a16:creationId xmlns:a16="http://schemas.microsoft.com/office/drawing/2014/main" id="{428A5708-D47A-4DEA-B744-78A81391C189}"/>
              </a:ext>
            </a:extLst>
          </p:cNvPr>
          <p:cNvSpPr txBox="1">
            <a:spLocks/>
          </p:cNvSpPr>
          <p:nvPr userDrawn="1"/>
        </p:nvSpPr>
        <p:spPr>
          <a:xfrm>
            <a:off x="1145933" y="5515185"/>
            <a:ext cx="2659579" cy="322262"/>
          </a:xfrm>
          <a:prstGeom prst="rect">
            <a:avLst/>
          </a:prstGeom>
        </p:spPr>
        <p:txBody>
          <a:bodyPr vert="horz" lIns="91440" tIns="45720" rIns="91440" bIns="45720" rtlCol="0" anchor="ctr"/>
          <a:lstStyle>
            <a:defPPr>
              <a:defRPr lang="fr-FR"/>
            </a:defPPr>
            <a:lvl1pPr marL="0" algn="l" defTabSz="803483" rtl="0" eaLnBrk="1" latinLnBrk="0" hangingPunct="1">
              <a:defRPr lang="fr-FR" sz="1000" kern="120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pPr algn="l">
              <a:lnSpc>
                <a:spcPts val="1679"/>
              </a:lnSpc>
            </a:pPr>
            <a:r>
              <a:rPr lang="fr-FR" sz="1001">
                <a:solidFill>
                  <a:schemeClr val="bg1"/>
                </a:solidFill>
              </a:rPr>
              <a:t>Confidential Document</a:t>
            </a:r>
          </a:p>
        </p:txBody>
      </p:sp>
      <p:cxnSp>
        <p:nvCxnSpPr>
          <p:cNvPr id="11" name="Connecteur droit 10">
            <a:extLst>
              <a:ext uri="{FF2B5EF4-FFF2-40B4-BE49-F238E27FC236}">
                <a16:creationId xmlns:a16="http://schemas.microsoft.com/office/drawing/2014/main" id="{3EF55442-65C8-4F7B-8BAC-5821E2859A7C}"/>
              </a:ext>
            </a:extLst>
          </p:cNvPr>
          <p:cNvCxnSpPr>
            <a:cxnSpLocks/>
          </p:cNvCxnSpPr>
          <p:nvPr userDrawn="1"/>
        </p:nvCxnSpPr>
        <p:spPr>
          <a:xfrm>
            <a:off x="1009248" y="5563194"/>
            <a:ext cx="0" cy="2625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0C8382C2-D640-4239-BB40-9E92A577DB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6723" y="5515086"/>
            <a:ext cx="849720" cy="409550"/>
          </a:xfrm>
          <a:prstGeom prst="rect">
            <a:avLst/>
          </a:prstGeom>
        </p:spPr>
      </p:pic>
      <p:sp>
        <p:nvSpPr>
          <p:cNvPr id="13" name="Espace réservé du texte 3">
            <a:extLst>
              <a:ext uri="{FF2B5EF4-FFF2-40B4-BE49-F238E27FC236}">
                <a16:creationId xmlns:a16="http://schemas.microsoft.com/office/drawing/2014/main" id="{40147325-A4A3-4289-8EB3-D552ADE2BC5A}"/>
              </a:ext>
            </a:extLst>
          </p:cNvPr>
          <p:cNvSpPr>
            <a:spLocks noGrp="1"/>
          </p:cNvSpPr>
          <p:nvPr>
            <p:ph type="body" sz="quarter" idx="26" hasCustomPrompt="1"/>
          </p:nvPr>
        </p:nvSpPr>
        <p:spPr>
          <a:xfrm>
            <a:off x="555369" y="1365786"/>
            <a:ext cx="9581072" cy="3282367"/>
          </a:xfrm>
          <a:prstGeom prst="rect">
            <a:avLst/>
          </a:prstGeom>
        </p:spPr>
        <p:txBody>
          <a:bodyPr lIns="0" rIns="0" anchor="t"/>
          <a:lstStyle>
            <a:lvl1pPr marL="0" indent="0">
              <a:lnSpc>
                <a:spcPct val="100000"/>
              </a:lnSpc>
              <a:spcBef>
                <a:spcPts val="0"/>
              </a:spcBef>
              <a:spcAft>
                <a:spcPts val="600"/>
              </a:spcAft>
              <a:buSzPct val="80000"/>
              <a:buFont typeface="Arial" panose="020B0604020202020204" pitchFamily="34" charset="0"/>
              <a:buNone/>
              <a:defRPr sz="1400" b="1">
                <a:solidFill>
                  <a:schemeClr val="tx1">
                    <a:lumMod val="65000"/>
                    <a:lumOff val="35000"/>
                  </a:schemeClr>
                </a:solidFill>
                <a:latin typeface="Arial" panose="020B0604020202020204" pitchFamily="34" charset="0"/>
                <a:cs typeface="Arial" panose="020B0604020202020204" pitchFamily="34" charset="0"/>
              </a:defRPr>
            </a:lvl1pPr>
            <a:lvl2pPr marL="0" indent="0">
              <a:lnSpc>
                <a:spcPct val="100000"/>
              </a:lnSpc>
              <a:spcBef>
                <a:spcPts val="0"/>
              </a:spcBef>
              <a:spcAft>
                <a:spcPts val="600"/>
              </a:spcAft>
              <a:buSzPct val="80000"/>
              <a:buFont typeface="Arial" panose="020B0604020202020204" pitchFamily="34" charset="0"/>
              <a:buNone/>
              <a:defRPr sz="1400">
                <a:solidFill>
                  <a:schemeClr val="tx1">
                    <a:lumMod val="65000"/>
                    <a:lumOff val="35000"/>
                  </a:schemeClr>
                </a:solidFill>
                <a:latin typeface="Arial" panose="020B0604020202020204" pitchFamily="34" charset="0"/>
                <a:cs typeface="Arial" panose="020B0604020202020204" pitchFamily="34" charset="0"/>
              </a:defRPr>
            </a:lvl2pPr>
            <a:lvl3pPr marL="180000" indent="-180000">
              <a:lnSpc>
                <a:spcPct val="100000"/>
              </a:lnSpc>
              <a:spcBef>
                <a:spcPts val="0"/>
              </a:spcBef>
              <a:spcAft>
                <a:spcPts val="600"/>
              </a:spcAft>
              <a:buClr>
                <a:schemeClr val="accent1"/>
              </a:buClr>
              <a:buSzPct val="80000"/>
              <a:buFont typeface="Arial" panose="020B0604020202020204" pitchFamily="34" charset="0"/>
              <a:buChar char="&gt;"/>
              <a:defRPr sz="1400">
                <a:solidFill>
                  <a:schemeClr val="tx1">
                    <a:lumMod val="65000"/>
                    <a:lumOff val="35000"/>
                  </a:schemeClr>
                </a:solidFill>
                <a:latin typeface="Arial" panose="020B0604020202020204" pitchFamily="34" charset="0"/>
                <a:cs typeface="Arial" panose="020B0604020202020204" pitchFamily="34" charset="0"/>
              </a:defRPr>
            </a:lvl3pPr>
            <a:lvl4pPr marL="396000" indent="-180000">
              <a:lnSpc>
                <a:spcPct val="100000"/>
              </a:lnSpc>
              <a:spcBef>
                <a:spcPts val="0"/>
              </a:spcBef>
              <a:spcAft>
                <a:spcPts val="600"/>
              </a:spcAft>
              <a:buClr>
                <a:schemeClr val="accent1"/>
              </a:buClr>
              <a:buSzPct val="80000"/>
              <a:buFont typeface="Arial" panose="020B0604020202020204" pitchFamily="34" charset="0"/>
              <a:buChar char="-"/>
              <a:defRPr sz="1400" i="0">
                <a:solidFill>
                  <a:schemeClr val="tx1">
                    <a:lumMod val="65000"/>
                    <a:lumOff val="35000"/>
                  </a:schemeClr>
                </a:solidFill>
                <a:latin typeface="Arial" panose="020B0604020202020204" pitchFamily="34" charset="0"/>
                <a:cs typeface="Arial" panose="020B0604020202020204" pitchFamily="34" charset="0"/>
              </a:defRPr>
            </a:lvl4pPr>
            <a:lvl5pPr marL="396000" indent="-180000">
              <a:lnSpc>
                <a:spcPct val="100000"/>
              </a:lnSpc>
              <a:spcBef>
                <a:spcPts val="0"/>
              </a:spcBef>
              <a:spcAft>
                <a:spcPts val="600"/>
              </a:spcAft>
              <a:buClr>
                <a:schemeClr val="tx1"/>
              </a:buClr>
              <a:buSzPct val="80000"/>
              <a:buFont typeface="Arial" panose="020B0604020202020204" pitchFamily="34" charset="0"/>
              <a:buChar char=" "/>
              <a:defRPr sz="1400" i="0">
                <a:solidFill>
                  <a:schemeClr val="tx1">
                    <a:lumMod val="65000"/>
                    <a:lumOff val="35000"/>
                  </a:schemeClr>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791870518"/>
      </p:ext>
    </p:extLst>
  </p:cSld>
  <p:clrMapOvr>
    <a:masterClrMapping/>
  </p:clrMapOvr>
  <p:extLst>
    <p:ext uri="{DCECCB84-F9BA-43D5-87BE-67443E8EF086}">
      <p15:sldGuideLst xmlns:p15="http://schemas.microsoft.com/office/powerpoint/2012/main">
        <p15:guide id="1" orient="horz" pos="1905">
          <p15:clr>
            <a:srgbClr val="FBAE40"/>
          </p15:clr>
        </p15:guide>
        <p15:guide id="2" pos="352">
          <p15:clr>
            <a:srgbClr val="FBAE40"/>
          </p15:clr>
        </p15:guide>
        <p15:guide id="3" pos="454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 Couverture avec logo partenaire">
    <p:spTree>
      <p:nvGrpSpPr>
        <p:cNvPr id="1" name=""/>
        <p:cNvGrpSpPr/>
        <p:nvPr/>
      </p:nvGrpSpPr>
      <p:grpSpPr>
        <a:xfrm>
          <a:off x="0" y="0"/>
          <a:ext cx="0" cy="0"/>
          <a:chOff x="0" y="0"/>
          <a:chExt cx="0" cy="0"/>
        </a:xfrm>
      </p:grpSpPr>
      <p:pic>
        <p:nvPicPr>
          <p:cNvPr id="9" name="Image 8" descr="Une image contenant table, assis, ordinateur, grand&#10;&#10;Description générée automatiquement">
            <a:extLst>
              <a:ext uri="{FF2B5EF4-FFF2-40B4-BE49-F238E27FC236}">
                <a16:creationId xmlns:a16="http://schemas.microsoft.com/office/drawing/2014/main" id="{228178C8-E14B-4A39-976C-0EA6F30DDA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042" r="13922"/>
          <a:stretch/>
        </p:blipFill>
        <p:spPr>
          <a:xfrm rot="5400000">
            <a:off x="2322900" y="-2320535"/>
            <a:ext cx="6046011" cy="10691813"/>
          </a:xfrm>
          <a:prstGeom prst="rect">
            <a:avLst/>
          </a:prstGeom>
        </p:spPr>
      </p:pic>
      <p:sp>
        <p:nvSpPr>
          <p:cNvPr id="10" name="Rectangle 9">
            <a:extLst>
              <a:ext uri="{FF2B5EF4-FFF2-40B4-BE49-F238E27FC236}">
                <a16:creationId xmlns:a16="http://schemas.microsoft.com/office/drawing/2014/main" id="{D1E16A96-2E8E-8E4F-8B33-77CBB0F614F5}"/>
              </a:ext>
            </a:extLst>
          </p:cNvPr>
          <p:cNvSpPr/>
          <p:nvPr userDrawn="1"/>
        </p:nvSpPr>
        <p:spPr>
          <a:xfrm>
            <a:off x="1" y="0"/>
            <a:ext cx="10691812" cy="6057988"/>
          </a:xfrm>
          <a:prstGeom prst="rect">
            <a:avLst/>
          </a:prstGeom>
          <a:solidFill>
            <a:schemeClr val="accent2">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4" name="Espace réservé du texte 8">
            <a:extLst>
              <a:ext uri="{FF2B5EF4-FFF2-40B4-BE49-F238E27FC236}">
                <a16:creationId xmlns:a16="http://schemas.microsoft.com/office/drawing/2014/main" id="{DAF4C094-C42D-C640-BEDF-CD528040F017}"/>
              </a:ext>
            </a:extLst>
          </p:cNvPr>
          <p:cNvSpPr>
            <a:spLocks noGrp="1"/>
          </p:cNvSpPr>
          <p:nvPr>
            <p:ph type="body" sz="quarter" idx="13" hasCustomPrompt="1"/>
          </p:nvPr>
        </p:nvSpPr>
        <p:spPr>
          <a:xfrm>
            <a:off x="343211" y="2389518"/>
            <a:ext cx="4768273" cy="1605728"/>
          </a:xfrm>
          <a:prstGeom prst="rect">
            <a:avLst/>
          </a:prstGeom>
        </p:spPr>
        <p:txBody>
          <a:bodyPr anchor="ctr" anchorCtr="0"/>
          <a:lstStyle>
            <a:lvl1pPr marL="0" indent="0" algn="r" defTabSz="914400" rtl="0" eaLnBrk="1" latinLnBrk="0" hangingPunct="1">
              <a:lnSpc>
                <a:spcPts val="3600"/>
              </a:lnSpc>
              <a:spcBef>
                <a:spcPts val="0"/>
              </a:spcBef>
              <a:buFontTx/>
              <a:buNone/>
              <a:defRPr lang="fr-FR" sz="3500" b="1" i="0" kern="1200" dirty="0">
                <a:solidFill>
                  <a:schemeClr val="bg1"/>
                </a:solidFill>
                <a:latin typeface="+mj-lt"/>
                <a:ea typeface="+mn-ea"/>
                <a:cs typeface="Arial Black" panose="020B0604020202020204" pitchFamily="34" charset="0"/>
              </a:defRPr>
            </a:lvl1pPr>
          </a:lstStyle>
          <a:p>
            <a:pPr lvl="0"/>
            <a:r>
              <a:rPr lang="fr-FR"/>
              <a:t>Titre présentation</a:t>
            </a:r>
          </a:p>
        </p:txBody>
      </p:sp>
      <p:cxnSp>
        <p:nvCxnSpPr>
          <p:cNvPr id="15" name="Connecteur droit 14">
            <a:extLst>
              <a:ext uri="{FF2B5EF4-FFF2-40B4-BE49-F238E27FC236}">
                <a16:creationId xmlns:a16="http://schemas.microsoft.com/office/drawing/2014/main" id="{D8FF5CCD-31C6-B043-B0B3-E08FFD2FFAFC}"/>
              </a:ext>
            </a:extLst>
          </p:cNvPr>
          <p:cNvCxnSpPr>
            <a:cxnSpLocks/>
          </p:cNvCxnSpPr>
          <p:nvPr userDrawn="1"/>
        </p:nvCxnSpPr>
        <p:spPr>
          <a:xfrm flipH="1">
            <a:off x="5345906" y="1925642"/>
            <a:ext cx="1" cy="206960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Espace réservé du texte 8">
            <a:extLst>
              <a:ext uri="{FF2B5EF4-FFF2-40B4-BE49-F238E27FC236}">
                <a16:creationId xmlns:a16="http://schemas.microsoft.com/office/drawing/2014/main" id="{EC97CB84-B365-AB48-9D69-E5518DAEA319}"/>
              </a:ext>
            </a:extLst>
          </p:cNvPr>
          <p:cNvSpPr>
            <a:spLocks noGrp="1"/>
          </p:cNvSpPr>
          <p:nvPr>
            <p:ph type="body" sz="quarter" idx="14" hasCustomPrompt="1"/>
          </p:nvPr>
        </p:nvSpPr>
        <p:spPr>
          <a:xfrm>
            <a:off x="343211" y="1925642"/>
            <a:ext cx="4768273" cy="463875"/>
          </a:xfrm>
          <a:prstGeom prst="rect">
            <a:avLst/>
          </a:prstGeom>
        </p:spPr>
        <p:txBody>
          <a:bodyPr anchor="ctr" anchorCtr="0"/>
          <a:lstStyle>
            <a:lvl1pPr marL="0" indent="0" algn="r" defTabSz="914400" rtl="0" eaLnBrk="1" latinLnBrk="0" hangingPunct="1">
              <a:lnSpc>
                <a:spcPts val="3600"/>
              </a:lnSpc>
              <a:spcBef>
                <a:spcPts val="0"/>
              </a:spcBef>
              <a:buFontTx/>
              <a:buNone/>
              <a:defRPr lang="fr-FR" sz="1400" b="1" i="0" kern="1200" dirty="0">
                <a:solidFill>
                  <a:schemeClr val="bg1"/>
                </a:solidFill>
                <a:latin typeface="+mj-lt"/>
                <a:ea typeface="+mn-ea"/>
                <a:cs typeface="Arial Black" panose="020B0604020202020204" pitchFamily="34" charset="0"/>
              </a:defRPr>
            </a:lvl1pPr>
          </a:lstStyle>
          <a:p>
            <a:pPr lvl="0"/>
            <a:r>
              <a:rPr lang="fr-FR"/>
              <a:t>Titre projet</a:t>
            </a:r>
          </a:p>
        </p:txBody>
      </p:sp>
      <p:pic>
        <p:nvPicPr>
          <p:cNvPr id="12" name="Image 11">
            <a:extLst>
              <a:ext uri="{FF2B5EF4-FFF2-40B4-BE49-F238E27FC236}">
                <a16:creationId xmlns:a16="http://schemas.microsoft.com/office/drawing/2014/main" id="{6417EE08-AC81-42BA-B8AB-026D2DABC2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66375" y="5091414"/>
            <a:ext cx="1559062" cy="751440"/>
          </a:xfrm>
          <a:prstGeom prst="rect">
            <a:avLst/>
          </a:prstGeom>
        </p:spPr>
      </p:pic>
      <p:sp>
        <p:nvSpPr>
          <p:cNvPr id="13" name="Rectangle 12">
            <a:extLst>
              <a:ext uri="{FF2B5EF4-FFF2-40B4-BE49-F238E27FC236}">
                <a16:creationId xmlns:a16="http://schemas.microsoft.com/office/drawing/2014/main" id="{A6521E0D-A205-4F33-BC8F-EA76817BEBFC}"/>
              </a:ext>
            </a:extLst>
          </p:cNvPr>
          <p:cNvSpPr/>
          <p:nvPr userDrawn="1"/>
        </p:nvSpPr>
        <p:spPr>
          <a:xfrm>
            <a:off x="5580330" y="1925642"/>
            <a:ext cx="3067446" cy="2069604"/>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65311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 Vertical 1/3 blanc">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7EA0B3-276B-49C3-92A0-333EB2E9930C}"/>
              </a:ext>
            </a:extLst>
          </p:cNvPr>
          <p:cNvSpPr/>
          <p:nvPr userDrawn="1"/>
        </p:nvSpPr>
        <p:spPr>
          <a:xfrm flipH="1">
            <a:off x="3550046" y="1"/>
            <a:ext cx="7141766" cy="6048374"/>
          </a:xfrm>
          <a:prstGeom prst="rect">
            <a:avLst/>
          </a:prstGeom>
          <a:solidFill>
            <a:srgbClr val="F1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texte 3">
            <a:extLst>
              <a:ext uri="{FF2B5EF4-FFF2-40B4-BE49-F238E27FC236}">
                <a16:creationId xmlns:a16="http://schemas.microsoft.com/office/drawing/2014/main" id="{2D9278E2-B0CD-394E-B76F-06E5F48913C5}"/>
              </a:ext>
            </a:extLst>
          </p:cNvPr>
          <p:cNvSpPr>
            <a:spLocks noGrp="1"/>
          </p:cNvSpPr>
          <p:nvPr>
            <p:ph type="body" sz="quarter" idx="26" hasCustomPrompt="1"/>
          </p:nvPr>
        </p:nvSpPr>
        <p:spPr>
          <a:xfrm>
            <a:off x="555370" y="1353434"/>
            <a:ext cx="2458799" cy="4047906"/>
          </a:xfrm>
          <a:prstGeom prst="rect">
            <a:avLst/>
          </a:prstGeom>
        </p:spPr>
        <p:txBody>
          <a:bodyPr lIns="0" rIns="0" anchor="t"/>
          <a:lstStyle>
            <a:lvl1pPr marL="0" indent="0">
              <a:lnSpc>
                <a:spcPct val="100000"/>
              </a:lnSpc>
              <a:spcBef>
                <a:spcPts val="0"/>
              </a:spcBef>
              <a:spcAft>
                <a:spcPts val="600"/>
              </a:spcAft>
              <a:buSzPct val="80000"/>
              <a:buFont typeface="Arial" panose="020B0604020202020204" pitchFamily="34" charset="0"/>
              <a:buNone/>
              <a:defRPr sz="1400" b="1">
                <a:solidFill>
                  <a:schemeClr val="tx1">
                    <a:lumMod val="65000"/>
                    <a:lumOff val="35000"/>
                  </a:schemeClr>
                </a:solidFill>
                <a:latin typeface="Arial" panose="020B0604020202020204" pitchFamily="34" charset="0"/>
                <a:cs typeface="Arial" panose="020B0604020202020204" pitchFamily="34" charset="0"/>
              </a:defRPr>
            </a:lvl1pPr>
            <a:lvl2pPr marL="0" indent="0">
              <a:lnSpc>
                <a:spcPct val="100000"/>
              </a:lnSpc>
              <a:spcBef>
                <a:spcPts val="0"/>
              </a:spcBef>
              <a:spcAft>
                <a:spcPts val="600"/>
              </a:spcAft>
              <a:buSzPct val="80000"/>
              <a:buFont typeface="Arial" panose="020B0604020202020204" pitchFamily="34" charset="0"/>
              <a:buNone/>
              <a:defRPr sz="1400">
                <a:solidFill>
                  <a:schemeClr val="tx1">
                    <a:lumMod val="65000"/>
                    <a:lumOff val="35000"/>
                  </a:schemeClr>
                </a:solidFill>
                <a:latin typeface="Arial" panose="020B0604020202020204" pitchFamily="34" charset="0"/>
                <a:cs typeface="Arial" panose="020B0604020202020204" pitchFamily="34" charset="0"/>
              </a:defRPr>
            </a:lvl2pPr>
            <a:lvl3pPr marL="180000" indent="-180000">
              <a:lnSpc>
                <a:spcPct val="100000"/>
              </a:lnSpc>
              <a:spcBef>
                <a:spcPts val="0"/>
              </a:spcBef>
              <a:spcAft>
                <a:spcPts val="600"/>
              </a:spcAft>
              <a:buClr>
                <a:schemeClr val="accent1"/>
              </a:buClr>
              <a:buSzPct val="80000"/>
              <a:buFont typeface="Arial" panose="020B0604020202020204" pitchFamily="34" charset="0"/>
              <a:buChar char="&gt;"/>
              <a:defRPr sz="1400">
                <a:solidFill>
                  <a:schemeClr val="tx1">
                    <a:lumMod val="65000"/>
                    <a:lumOff val="35000"/>
                  </a:schemeClr>
                </a:solidFill>
                <a:latin typeface="Arial" panose="020B0604020202020204" pitchFamily="34" charset="0"/>
                <a:cs typeface="Arial" panose="020B0604020202020204" pitchFamily="34" charset="0"/>
              </a:defRPr>
            </a:lvl3pPr>
            <a:lvl4pPr marL="396000" indent="-180000">
              <a:lnSpc>
                <a:spcPct val="100000"/>
              </a:lnSpc>
              <a:spcBef>
                <a:spcPts val="0"/>
              </a:spcBef>
              <a:spcAft>
                <a:spcPts val="600"/>
              </a:spcAft>
              <a:buClr>
                <a:schemeClr val="accent1"/>
              </a:buClr>
              <a:buSzPct val="80000"/>
              <a:buFont typeface="Arial" panose="020B0604020202020204" pitchFamily="34" charset="0"/>
              <a:buChar char="-"/>
              <a:defRPr sz="1400" i="0">
                <a:solidFill>
                  <a:schemeClr val="tx1">
                    <a:lumMod val="65000"/>
                    <a:lumOff val="35000"/>
                  </a:schemeClr>
                </a:solidFill>
                <a:latin typeface="Arial" panose="020B0604020202020204" pitchFamily="34" charset="0"/>
                <a:cs typeface="Arial" panose="020B0604020202020204" pitchFamily="34" charset="0"/>
              </a:defRPr>
            </a:lvl4pPr>
            <a:lvl5pPr marL="396000" indent="-180000">
              <a:lnSpc>
                <a:spcPct val="100000"/>
              </a:lnSpc>
              <a:spcBef>
                <a:spcPts val="0"/>
              </a:spcBef>
              <a:spcAft>
                <a:spcPts val="600"/>
              </a:spcAft>
              <a:buClr>
                <a:schemeClr val="tx1"/>
              </a:buClr>
              <a:buSzPct val="80000"/>
              <a:buFont typeface="Arial" panose="020B0604020202020204" pitchFamily="34" charset="0"/>
              <a:buChar char=" "/>
              <a:defRPr sz="1400" i="0">
                <a:solidFill>
                  <a:schemeClr val="tx1">
                    <a:lumMod val="65000"/>
                    <a:lumOff val="35000"/>
                  </a:schemeClr>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Titre 3">
            <a:extLst>
              <a:ext uri="{FF2B5EF4-FFF2-40B4-BE49-F238E27FC236}">
                <a16:creationId xmlns:a16="http://schemas.microsoft.com/office/drawing/2014/main" id="{F8C75C8D-E00D-5147-A930-F9C3BEC4E69F}"/>
              </a:ext>
            </a:extLst>
          </p:cNvPr>
          <p:cNvSpPr>
            <a:spLocks noGrp="1"/>
          </p:cNvSpPr>
          <p:nvPr>
            <p:ph type="title"/>
          </p:nvPr>
        </p:nvSpPr>
        <p:spPr>
          <a:xfrm>
            <a:off x="555369" y="461120"/>
            <a:ext cx="2458800" cy="892313"/>
          </a:xfrm>
          <a:prstGeom prst="rect">
            <a:avLst/>
          </a:prstGeom>
        </p:spPr>
        <p:txBody>
          <a:bodyPr lIns="0" rIns="0" anchor="t" anchorCtr="0"/>
          <a:lstStyle>
            <a:lvl1pPr>
              <a:defRPr lang="fr-FR" sz="2000" b="1" spc="0" baseline="0" dirty="0">
                <a:solidFill>
                  <a:schemeClr val="accent2"/>
                </a:solidFill>
                <a:latin typeface="Arial" panose="020B0604020202020204" pitchFamily="34" charset="0"/>
                <a:ea typeface="+mn-ea"/>
                <a:cs typeface="Arial" panose="020B0604020202020204" pitchFamily="34" charset="0"/>
              </a:defRPr>
            </a:lvl1pPr>
          </a:lstStyle>
          <a:p>
            <a:pPr marL="0" lvl="0" indent="0">
              <a:lnSpc>
                <a:spcPts val="2880"/>
              </a:lnSpc>
              <a:spcBef>
                <a:spcPts val="0"/>
              </a:spcBef>
              <a:spcAft>
                <a:spcPts val="1800"/>
              </a:spcAft>
              <a:buFontTx/>
            </a:pPr>
            <a:r>
              <a:rPr lang="fr-FR"/>
              <a:t>Modifiez le style du titre</a:t>
            </a:r>
          </a:p>
        </p:txBody>
      </p:sp>
      <p:pic>
        <p:nvPicPr>
          <p:cNvPr id="8" name="Image 7">
            <a:extLst>
              <a:ext uri="{FF2B5EF4-FFF2-40B4-BE49-F238E27FC236}">
                <a16:creationId xmlns:a16="http://schemas.microsoft.com/office/drawing/2014/main" id="{C80AD78F-FD1B-450B-87EC-3BD298AEC9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6725" y="5514553"/>
            <a:ext cx="849718" cy="409549"/>
          </a:xfrm>
          <a:prstGeom prst="rect">
            <a:avLst/>
          </a:prstGeom>
        </p:spPr>
      </p:pic>
    </p:spTree>
    <p:extLst>
      <p:ext uri="{BB962C8B-B14F-4D97-AF65-F5344CB8AC3E}">
        <p14:creationId xmlns:p14="http://schemas.microsoft.com/office/powerpoint/2010/main" val="3585355809"/>
      </p:ext>
    </p:extLst>
  </p:cSld>
  <p:clrMapOvr>
    <a:masterClrMapping/>
  </p:clrMapOvr>
  <p:extLst>
    <p:ext uri="{DCECCB84-F9BA-43D5-87BE-67443E8EF086}">
      <p15:sldGuideLst xmlns:p15="http://schemas.microsoft.com/office/powerpoint/2012/main">
        <p15:guide id="1" orient="horz" pos="1905">
          <p15:clr>
            <a:srgbClr val="FBAE40"/>
          </p15:clr>
        </p15:guide>
        <p15:guide id="2" pos="351">
          <p15:clr>
            <a:srgbClr val="FBAE40"/>
          </p15:clr>
        </p15:guide>
        <p15:guide id="3" pos="454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 Vertical 1/3 gris">
    <p:bg>
      <p:bgPr>
        <a:solidFill>
          <a:srgbClr val="F1F0F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A34911A-8B22-4BAE-A4C0-6A7A9D46C41D}"/>
              </a:ext>
            </a:extLst>
          </p:cNvPr>
          <p:cNvSpPr/>
          <p:nvPr userDrawn="1"/>
        </p:nvSpPr>
        <p:spPr>
          <a:xfrm>
            <a:off x="3550045" y="0"/>
            <a:ext cx="7141767" cy="604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lumMod val="75000"/>
                  <a:lumOff val="25000"/>
                </a:schemeClr>
              </a:solidFill>
            </a:endParaRPr>
          </a:p>
        </p:txBody>
      </p:sp>
      <p:cxnSp>
        <p:nvCxnSpPr>
          <p:cNvPr id="13" name="Connecteur droit 12">
            <a:extLst>
              <a:ext uri="{FF2B5EF4-FFF2-40B4-BE49-F238E27FC236}">
                <a16:creationId xmlns:a16="http://schemas.microsoft.com/office/drawing/2014/main" id="{940114D9-31FF-464E-8B13-65DF08479C91}"/>
              </a:ext>
            </a:extLst>
          </p:cNvPr>
          <p:cNvCxnSpPr>
            <a:cxnSpLocks/>
          </p:cNvCxnSpPr>
          <p:nvPr userDrawn="1"/>
        </p:nvCxnSpPr>
        <p:spPr>
          <a:xfrm>
            <a:off x="1009247" y="5563193"/>
            <a:ext cx="0" cy="26257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Espace réservé du texte 3">
            <a:extLst>
              <a:ext uri="{FF2B5EF4-FFF2-40B4-BE49-F238E27FC236}">
                <a16:creationId xmlns:a16="http://schemas.microsoft.com/office/drawing/2014/main" id="{A9D8869E-FBA9-4F75-AE24-16356B4F4AC2}"/>
              </a:ext>
            </a:extLst>
          </p:cNvPr>
          <p:cNvSpPr>
            <a:spLocks noGrp="1"/>
          </p:cNvSpPr>
          <p:nvPr>
            <p:ph type="body" sz="quarter" idx="26" hasCustomPrompt="1"/>
          </p:nvPr>
        </p:nvSpPr>
        <p:spPr>
          <a:xfrm>
            <a:off x="555369" y="1353434"/>
            <a:ext cx="2458793" cy="4047906"/>
          </a:xfrm>
          <a:prstGeom prst="rect">
            <a:avLst/>
          </a:prstGeom>
        </p:spPr>
        <p:txBody>
          <a:bodyPr lIns="0" rIns="0" anchor="t"/>
          <a:lstStyle>
            <a:lvl1pPr marL="0" indent="0">
              <a:lnSpc>
                <a:spcPct val="100000"/>
              </a:lnSpc>
              <a:spcBef>
                <a:spcPts val="0"/>
              </a:spcBef>
              <a:spcAft>
                <a:spcPts val="600"/>
              </a:spcAft>
              <a:buSzPct val="80000"/>
              <a:buFont typeface="Arial" panose="020B0604020202020204" pitchFamily="34" charset="0"/>
              <a:buNone/>
              <a:defRPr sz="1400" b="1">
                <a:solidFill>
                  <a:schemeClr val="tx1">
                    <a:lumMod val="65000"/>
                    <a:lumOff val="35000"/>
                  </a:schemeClr>
                </a:solidFill>
                <a:latin typeface="Arial" panose="020B0604020202020204" pitchFamily="34" charset="0"/>
                <a:cs typeface="Arial" panose="020B0604020202020204" pitchFamily="34" charset="0"/>
              </a:defRPr>
            </a:lvl1pPr>
            <a:lvl2pPr marL="0" indent="0">
              <a:lnSpc>
                <a:spcPct val="100000"/>
              </a:lnSpc>
              <a:spcBef>
                <a:spcPts val="0"/>
              </a:spcBef>
              <a:spcAft>
                <a:spcPts val="600"/>
              </a:spcAft>
              <a:buSzPct val="80000"/>
              <a:buFont typeface="Arial" panose="020B0604020202020204" pitchFamily="34" charset="0"/>
              <a:buNone/>
              <a:defRPr sz="1400">
                <a:solidFill>
                  <a:schemeClr val="tx1">
                    <a:lumMod val="65000"/>
                    <a:lumOff val="35000"/>
                  </a:schemeClr>
                </a:solidFill>
                <a:latin typeface="Arial" panose="020B0604020202020204" pitchFamily="34" charset="0"/>
                <a:cs typeface="Arial" panose="020B0604020202020204" pitchFamily="34" charset="0"/>
              </a:defRPr>
            </a:lvl2pPr>
            <a:lvl3pPr marL="180000" indent="-180000">
              <a:lnSpc>
                <a:spcPct val="100000"/>
              </a:lnSpc>
              <a:spcBef>
                <a:spcPts val="0"/>
              </a:spcBef>
              <a:spcAft>
                <a:spcPts val="600"/>
              </a:spcAft>
              <a:buClr>
                <a:schemeClr val="accent1"/>
              </a:buClr>
              <a:buSzPct val="80000"/>
              <a:buFont typeface="Arial" panose="020B0604020202020204" pitchFamily="34" charset="0"/>
              <a:buChar char="&gt;"/>
              <a:defRPr sz="1400">
                <a:solidFill>
                  <a:schemeClr val="tx1">
                    <a:lumMod val="65000"/>
                    <a:lumOff val="35000"/>
                  </a:schemeClr>
                </a:solidFill>
                <a:latin typeface="Arial" panose="020B0604020202020204" pitchFamily="34" charset="0"/>
                <a:cs typeface="Arial" panose="020B0604020202020204" pitchFamily="34" charset="0"/>
              </a:defRPr>
            </a:lvl3pPr>
            <a:lvl4pPr marL="396000" indent="-180000">
              <a:lnSpc>
                <a:spcPct val="100000"/>
              </a:lnSpc>
              <a:spcBef>
                <a:spcPts val="0"/>
              </a:spcBef>
              <a:spcAft>
                <a:spcPts val="600"/>
              </a:spcAft>
              <a:buClr>
                <a:schemeClr val="accent1"/>
              </a:buClr>
              <a:buSzPct val="80000"/>
              <a:buFont typeface="Arial" panose="020B0604020202020204" pitchFamily="34" charset="0"/>
              <a:buChar char="-"/>
              <a:defRPr sz="1400" i="0">
                <a:solidFill>
                  <a:schemeClr val="tx1">
                    <a:lumMod val="65000"/>
                    <a:lumOff val="35000"/>
                  </a:schemeClr>
                </a:solidFill>
                <a:latin typeface="Arial" panose="020B0604020202020204" pitchFamily="34" charset="0"/>
                <a:cs typeface="Arial" panose="020B0604020202020204" pitchFamily="34" charset="0"/>
              </a:defRPr>
            </a:lvl4pPr>
            <a:lvl5pPr marL="396000" indent="-180000">
              <a:lnSpc>
                <a:spcPct val="100000"/>
              </a:lnSpc>
              <a:spcBef>
                <a:spcPts val="0"/>
              </a:spcBef>
              <a:spcAft>
                <a:spcPts val="600"/>
              </a:spcAft>
              <a:buClr>
                <a:schemeClr val="tx1"/>
              </a:buClr>
              <a:buSzPct val="80000"/>
              <a:buFont typeface="Arial" panose="020B0604020202020204" pitchFamily="34" charset="0"/>
              <a:buChar char=" "/>
              <a:defRPr sz="1400" i="0">
                <a:solidFill>
                  <a:schemeClr val="tx1">
                    <a:lumMod val="65000"/>
                    <a:lumOff val="35000"/>
                  </a:schemeClr>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7" name="Titre 3">
            <a:extLst>
              <a:ext uri="{FF2B5EF4-FFF2-40B4-BE49-F238E27FC236}">
                <a16:creationId xmlns:a16="http://schemas.microsoft.com/office/drawing/2014/main" id="{15FC5B27-DC9C-45DB-BBB6-9C9A95DD6293}"/>
              </a:ext>
            </a:extLst>
          </p:cNvPr>
          <p:cNvSpPr>
            <a:spLocks noGrp="1"/>
          </p:cNvSpPr>
          <p:nvPr>
            <p:ph type="title"/>
          </p:nvPr>
        </p:nvSpPr>
        <p:spPr>
          <a:xfrm>
            <a:off x="555369" y="461120"/>
            <a:ext cx="2458800" cy="892313"/>
          </a:xfrm>
          <a:prstGeom prst="rect">
            <a:avLst/>
          </a:prstGeom>
        </p:spPr>
        <p:txBody>
          <a:bodyPr lIns="0" rIns="0" anchor="t" anchorCtr="0"/>
          <a:lstStyle>
            <a:lvl1pPr>
              <a:defRPr lang="fr-FR" sz="2000" b="1" spc="0" baseline="0">
                <a:solidFill>
                  <a:schemeClr val="accent2"/>
                </a:solidFill>
                <a:latin typeface="Arial" panose="020B0604020202020204" pitchFamily="34" charset="0"/>
                <a:ea typeface="+mn-ea"/>
                <a:cs typeface="Arial" panose="020B0604020202020204" pitchFamily="34" charset="0"/>
              </a:defRPr>
            </a:lvl1pPr>
          </a:lstStyle>
          <a:p>
            <a:pPr marL="0" lvl="0" indent="0">
              <a:lnSpc>
                <a:spcPts val="2880"/>
              </a:lnSpc>
              <a:spcBef>
                <a:spcPts val="0"/>
              </a:spcBef>
              <a:spcAft>
                <a:spcPts val="1800"/>
              </a:spcAft>
              <a:buFontTx/>
            </a:pPr>
            <a:r>
              <a:rPr lang="fr-FR"/>
              <a:t>Modifiez le style du titre</a:t>
            </a:r>
          </a:p>
        </p:txBody>
      </p:sp>
      <p:pic>
        <p:nvPicPr>
          <p:cNvPr id="7" name="Image 6">
            <a:extLst>
              <a:ext uri="{FF2B5EF4-FFF2-40B4-BE49-F238E27FC236}">
                <a16:creationId xmlns:a16="http://schemas.microsoft.com/office/drawing/2014/main" id="{BC2B632E-5849-4CBC-B8DC-BBEB120E6B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6725" y="5514553"/>
            <a:ext cx="849718" cy="409549"/>
          </a:xfrm>
          <a:prstGeom prst="rect">
            <a:avLst/>
          </a:prstGeom>
        </p:spPr>
      </p:pic>
    </p:spTree>
    <p:extLst>
      <p:ext uri="{BB962C8B-B14F-4D97-AF65-F5344CB8AC3E}">
        <p14:creationId xmlns:p14="http://schemas.microsoft.com/office/powerpoint/2010/main" val="2152588290"/>
      </p:ext>
    </p:extLst>
  </p:cSld>
  <p:clrMapOvr>
    <a:masterClrMapping/>
  </p:clrMapOvr>
  <p:extLst>
    <p:ext uri="{DCECCB84-F9BA-43D5-87BE-67443E8EF086}">
      <p15:sldGuideLst xmlns:p15="http://schemas.microsoft.com/office/powerpoint/2012/main">
        <p15:guide id="1" orient="horz" pos="1905">
          <p15:clr>
            <a:srgbClr val="FBAE40"/>
          </p15:clr>
        </p15:guide>
        <p15:guide id="2" pos="351">
          <p15:clr>
            <a:srgbClr val="FBAE40"/>
          </p15:clr>
        </p15:guide>
        <p15:guide id="3" pos="454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 - Vertical 1/3 couleu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7EA0B3-276B-49C3-92A0-333EB2E9930C}"/>
              </a:ext>
            </a:extLst>
          </p:cNvPr>
          <p:cNvSpPr/>
          <p:nvPr userDrawn="1"/>
        </p:nvSpPr>
        <p:spPr>
          <a:xfrm>
            <a:off x="-1" y="1"/>
            <a:ext cx="3550047" cy="60483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sp>
        <p:nvSpPr>
          <p:cNvPr id="11" name="Espace réservé du texte 3">
            <a:extLst>
              <a:ext uri="{FF2B5EF4-FFF2-40B4-BE49-F238E27FC236}">
                <a16:creationId xmlns:a16="http://schemas.microsoft.com/office/drawing/2014/main" id="{3B2397C9-92FD-43B8-B34A-7BCD65A42FC8}"/>
              </a:ext>
            </a:extLst>
          </p:cNvPr>
          <p:cNvSpPr>
            <a:spLocks noGrp="1"/>
          </p:cNvSpPr>
          <p:nvPr>
            <p:ph type="body" sz="quarter" idx="26" hasCustomPrompt="1"/>
          </p:nvPr>
        </p:nvSpPr>
        <p:spPr>
          <a:xfrm>
            <a:off x="555370" y="1353433"/>
            <a:ext cx="2458799" cy="4047907"/>
          </a:xfrm>
          <a:prstGeom prst="rect">
            <a:avLst/>
          </a:prstGeom>
        </p:spPr>
        <p:txBody>
          <a:bodyPr lIns="0" rIns="0" anchor="t"/>
          <a:lstStyle>
            <a:lvl1pPr marL="0" indent="0">
              <a:lnSpc>
                <a:spcPct val="100000"/>
              </a:lnSpc>
              <a:spcBef>
                <a:spcPts val="0"/>
              </a:spcBef>
              <a:spcAft>
                <a:spcPts val="600"/>
              </a:spcAft>
              <a:buSzPct val="80000"/>
              <a:buFont typeface="Arial" panose="020B0604020202020204" pitchFamily="34" charset="0"/>
              <a:buNone/>
              <a:defRPr sz="1400" b="1">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600"/>
              </a:spcAft>
              <a:buSzPct val="80000"/>
              <a:buFont typeface="Arial" panose="020B0604020202020204" pitchFamily="34" charset="0"/>
              <a:buNone/>
              <a:defRPr sz="1400">
                <a:solidFill>
                  <a:schemeClr val="bg1"/>
                </a:solidFill>
                <a:latin typeface="Arial" panose="020B0604020202020204" pitchFamily="34" charset="0"/>
                <a:cs typeface="Arial" panose="020B0604020202020204" pitchFamily="34" charset="0"/>
              </a:defRPr>
            </a:lvl2pPr>
            <a:lvl3pPr marL="180000" indent="-180000">
              <a:lnSpc>
                <a:spcPct val="100000"/>
              </a:lnSpc>
              <a:spcBef>
                <a:spcPts val="0"/>
              </a:spcBef>
              <a:spcAft>
                <a:spcPts val="600"/>
              </a:spcAft>
              <a:buClr>
                <a:schemeClr val="bg1"/>
              </a:buClr>
              <a:buSzPct val="80000"/>
              <a:buFont typeface="Arial" panose="020B0604020202020204" pitchFamily="34" charset="0"/>
              <a:buChar char="&gt;"/>
              <a:defRPr sz="1400">
                <a:solidFill>
                  <a:schemeClr val="bg1"/>
                </a:solidFill>
                <a:latin typeface="Arial" panose="020B0604020202020204" pitchFamily="34" charset="0"/>
                <a:cs typeface="Arial" panose="020B0604020202020204" pitchFamily="34" charset="0"/>
              </a:defRPr>
            </a:lvl3pPr>
            <a:lvl4pPr marL="396000" indent="-180000">
              <a:lnSpc>
                <a:spcPct val="100000"/>
              </a:lnSpc>
              <a:spcBef>
                <a:spcPts val="0"/>
              </a:spcBef>
              <a:spcAft>
                <a:spcPts val="600"/>
              </a:spcAft>
              <a:buClr>
                <a:schemeClr val="bg1"/>
              </a:buClr>
              <a:buSzPct val="80000"/>
              <a:buFont typeface="Arial" panose="020B0604020202020204" pitchFamily="34" charset="0"/>
              <a:buChar char="-"/>
              <a:defRPr sz="1400" i="0">
                <a:solidFill>
                  <a:schemeClr val="bg1"/>
                </a:solidFill>
                <a:latin typeface="Arial" panose="020B0604020202020204" pitchFamily="34" charset="0"/>
                <a:cs typeface="Arial" panose="020B0604020202020204" pitchFamily="34" charset="0"/>
              </a:defRPr>
            </a:lvl4pPr>
            <a:lvl5pPr marL="396000" indent="-180000">
              <a:lnSpc>
                <a:spcPct val="100000"/>
              </a:lnSpc>
              <a:spcBef>
                <a:spcPts val="0"/>
              </a:spcBef>
              <a:spcAft>
                <a:spcPts val="600"/>
              </a:spcAft>
              <a:buClr>
                <a:schemeClr val="tx1"/>
              </a:buClr>
              <a:buSzPct val="80000"/>
              <a:buFont typeface="Arial" panose="020B0604020202020204" pitchFamily="34" charset="0"/>
              <a:buChar char=" "/>
              <a:defRPr sz="1200" i="0">
                <a:solidFill>
                  <a:schemeClr val="bg1"/>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2" name="Titre 3">
            <a:extLst>
              <a:ext uri="{FF2B5EF4-FFF2-40B4-BE49-F238E27FC236}">
                <a16:creationId xmlns:a16="http://schemas.microsoft.com/office/drawing/2014/main" id="{5883349D-1530-4A58-BB4B-049D926A35BE}"/>
              </a:ext>
            </a:extLst>
          </p:cNvPr>
          <p:cNvSpPr>
            <a:spLocks noGrp="1"/>
          </p:cNvSpPr>
          <p:nvPr>
            <p:ph type="title"/>
          </p:nvPr>
        </p:nvSpPr>
        <p:spPr>
          <a:xfrm>
            <a:off x="555369" y="461120"/>
            <a:ext cx="2458800" cy="892313"/>
          </a:xfrm>
          <a:prstGeom prst="rect">
            <a:avLst/>
          </a:prstGeom>
        </p:spPr>
        <p:txBody>
          <a:bodyPr lIns="0" rIns="0" anchor="t" anchorCtr="0"/>
          <a:lstStyle>
            <a:lvl1pPr>
              <a:defRPr lang="fr-FR" sz="2000" b="1" spc="0" baseline="0">
                <a:solidFill>
                  <a:schemeClr val="bg1"/>
                </a:solidFill>
                <a:latin typeface="Arial" panose="020B0604020202020204" pitchFamily="34" charset="0"/>
                <a:ea typeface="+mn-ea"/>
                <a:cs typeface="Arial" panose="020B0604020202020204" pitchFamily="34" charset="0"/>
              </a:defRPr>
            </a:lvl1pPr>
          </a:lstStyle>
          <a:p>
            <a:pPr marL="0" lvl="0" indent="0">
              <a:lnSpc>
                <a:spcPts val="2880"/>
              </a:lnSpc>
              <a:spcBef>
                <a:spcPts val="0"/>
              </a:spcBef>
              <a:spcAft>
                <a:spcPts val="1800"/>
              </a:spcAft>
              <a:buFontTx/>
            </a:pPr>
            <a:r>
              <a:rPr lang="fr-FR"/>
              <a:t>Modifiez le style du titre</a:t>
            </a:r>
          </a:p>
        </p:txBody>
      </p:sp>
      <p:sp>
        <p:nvSpPr>
          <p:cNvPr id="5" name="Espace réservé du numéro de diapositive 4">
            <a:extLst>
              <a:ext uri="{FF2B5EF4-FFF2-40B4-BE49-F238E27FC236}">
                <a16:creationId xmlns:a16="http://schemas.microsoft.com/office/drawing/2014/main" id="{0AAB03F0-843B-4512-88E2-9D36661D9421}"/>
              </a:ext>
            </a:extLst>
          </p:cNvPr>
          <p:cNvSpPr txBox="1">
            <a:spLocks/>
          </p:cNvSpPr>
          <p:nvPr userDrawn="1"/>
        </p:nvSpPr>
        <p:spPr>
          <a:xfrm>
            <a:off x="555370" y="5541312"/>
            <a:ext cx="668945" cy="322262"/>
          </a:xfrm>
          <a:prstGeom prst="rect">
            <a:avLst/>
          </a:prstGeom>
        </p:spPr>
        <p:txBody>
          <a:bodyPr vert="horz" lIns="0" tIns="45720" rIns="91440" bIns="45720" rtlCol="0" anchor="ctr"/>
          <a:lstStyle>
            <a:defPPr>
              <a:defRPr lang="fr-FR"/>
            </a:defPPr>
            <a:lvl1pPr marL="0" algn="l" defTabSz="803483" rtl="0" eaLnBrk="1" latinLnBrk="0" hangingPunct="1">
              <a:defRPr lang="fr-FR" sz="1000" kern="1200" smtClean="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fld id="{BB08ADA8-F020-4424-AE71-CE0596DFA343}" type="slidenum">
              <a:rPr lang="fr-FR" sz="1001" smtClean="0">
                <a:solidFill>
                  <a:schemeClr val="bg1"/>
                </a:solidFill>
              </a:rPr>
              <a:pPr/>
              <a:t>‹N°›</a:t>
            </a:fld>
            <a:endParaRPr lang="fr-FR" sz="1001">
              <a:solidFill>
                <a:schemeClr val="bg1"/>
              </a:solidFill>
            </a:endParaRPr>
          </a:p>
        </p:txBody>
      </p:sp>
      <p:sp>
        <p:nvSpPr>
          <p:cNvPr id="6" name="Espace réservé du pied de page 5">
            <a:extLst>
              <a:ext uri="{FF2B5EF4-FFF2-40B4-BE49-F238E27FC236}">
                <a16:creationId xmlns:a16="http://schemas.microsoft.com/office/drawing/2014/main" id="{D6683E44-D6E8-4E60-9CCF-5BCDB2BF096E}"/>
              </a:ext>
            </a:extLst>
          </p:cNvPr>
          <p:cNvSpPr txBox="1">
            <a:spLocks/>
          </p:cNvSpPr>
          <p:nvPr userDrawn="1"/>
        </p:nvSpPr>
        <p:spPr>
          <a:xfrm>
            <a:off x="1145933" y="5515185"/>
            <a:ext cx="2659579" cy="322262"/>
          </a:xfrm>
          <a:prstGeom prst="rect">
            <a:avLst/>
          </a:prstGeom>
        </p:spPr>
        <p:txBody>
          <a:bodyPr vert="horz" lIns="91440" tIns="45720" rIns="91440" bIns="45720" rtlCol="0" anchor="ctr"/>
          <a:lstStyle>
            <a:defPPr>
              <a:defRPr lang="fr-FR"/>
            </a:defPPr>
            <a:lvl1pPr marL="0" algn="l" defTabSz="803483" rtl="0" eaLnBrk="1" latinLnBrk="0" hangingPunct="1">
              <a:defRPr lang="fr-FR" sz="1000" kern="120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pPr algn="l">
              <a:lnSpc>
                <a:spcPts val="1679"/>
              </a:lnSpc>
            </a:pPr>
            <a:r>
              <a:rPr lang="fr-FR" sz="1001">
                <a:solidFill>
                  <a:schemeClr val="bg1"/>
                </a:solidFill>
              </a:rPr>
              <a:t>Confidential Document</a:t>
            </a:r>
          </a:p>
        </p:txBody>
      </p:sp>
      <p:cxnSp>
        <p:nvCxnSpPr>
          <p:cNvPr id="8" name="Connecteur droit 7">
            <a:extLst>
              <a:ext uri="{FF2B5EF4-FFF2-40B4-BE49-F238E27FC236}">
                <a16:creationId xmlns:a16="http://schemas.microsoft.com/office/drawing/2014/main" id="{9D1425FD-FB0C-40DD-BC26-B13458452875}"/>
              </a:ext>
            </a:extLst>
          </p:cNvPr>
          <p:cNvCxnSpPr>
            <a:cxnSpLocks/>
          </p:cNvCxnSpPr>
          <p:nvPr userDrawn="1"/>
        </p:nvCxnSpPr>
        <p:spPr>
          <a:xfrm>
            <a:off x="1009248" y="5563194"/>
            <a:ext cx="0" cy="2625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808086"/>
      </p:ext>
    </p:extLst>
  </p:cSld>
  <p:clrMapOvr>
    <a:masterClrMapping/>
  </p:clrMapOvr>
  <p:extLst>
    <p:ext uri="{DCECCB84-F9BA-43D5-87BE-67443E8EF086}">
      <p15:sldGuideLst xmlns:p15="http://schemas.microsoft.com/office/powerpoint/2012/main">
        <p15:guide id="1" orient="horz" pos="1905">
          <p15:clr>
            <a:srgbClr val="FBAE40"/>
          </p15:clr>
        </p15:guide>
        <p15:guide id="2" pos="351">
          <p15:clr>
            <a:srgbClr val="FBAE40"/>
          </p15:clr>
        </p15:guide>
        <p15:guide id="3" pos="454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 Titre gauche">
    <p:spTree>
      <p:nvGrpSpPr>
        <p:cNvPr id="1" name=""/>
        <p:cNvGrpSpPr/>
        <p:nvPr/>
      </p:nvGrpSpPr>
      <p:grpSpPr>
        <a:xfrm>
          <a:off x="0" y="0"/>
          <a:ext cx="0" cy="0"/>
          <a:chOff x="0" y="0"/>
          <a:chExt cx="0" cy="0"/>
        </a:xfrm>
      </p:grpSpPr>
      <p:sp>
        <p:nvSpPr>
          <p:cNvPr id="6" name="Titre 3">
            <a:extLst>
              <a:ext uri="{FF2B5EF4-FFF2-40B4-BE49-F238E27FC236}">
                <a16:creationId xmlns:a16="http://schemas.microsoft.com/office/drawing/2014/main" id="{7DDEBD63-922D-4DD1-AAD0-38A180EB47F0}"/>
              </a:ext>
            </a:extLst>
          </p:cNvPr>
          <p:cNvSpPr>
            <a:spLocks noGrp="1"/>
          </p:cNvSpPr>
          <p:nvPr>
            <p:ph type="title"/>
          </p:nvPr>
        </p:nvSpPr>
        <p:spPr>
          <a:xfrm>
            <a:off x="555370" y="461120"/>
            <a:ext cx="9581073" cy="892313"/>
          </a:xfrm>
          <a:prstGeom prst="rect">
            <a:avLst/>
          </a:prstGeom>
        </p:spPr>
        <p:txBody>
          <a:bodyPr lIns="0" rIns="0" anchor="t" anchorCtr="0"/>
          <a:lstStyle>
            <a:lvl1pPr>
              <a:defRPr lang="fr-FR" sz="2000" b="1" spc="0" baseline="0">
                <a:solidFill>
                  <a:schemeClr val="accent2"/>
                </a:solidFill>
                <a:latin typeface="Arial" panose="020B0604020202020204" pitchFamily="34" charset="0"/>
                <a:ea typeface="+mn-ea"/>
                <a:cs typeface="Arial" panose="020B0604020202020204" pitchFamily="34" charset="0"/>
              </a:defRPr>
            </a:lvl1pPr>
          </a:lstStyle>
          <a:p>
            <a:pPr marL="0" lvl="0" indent="0">
              <a:lnSpc>
                <a:spcPts val="2880"/>
              </a:lnSpc>
              <a:spcBef>
                <a:spcPts val="0"/>
              </a:spcBef>
              <a:spcAft>
                <a:spcPts val="1800"/>
              </a:spcAft>
              <a:buFontTx/>
            </a:pPr>
            <a:r>
              <a:rPr lang="fr-FR"/>
              <a:t>Modifiez le style du titre</a:t>
            </a:r>
          </a:p>
        </p:txBody>
      </p:sp>
      <p:sp>
        <p:nvSpPr>
          <p:cNvPr id="7" name="Espace réservé du texte 3">
            <a:extLst>
              <a:ext uri="{FF2B5EF4-FFF2-40B4-BE49-F238E27FC236}">
                <a16:creationId xmlns:a16="http://schemas.microsoft.com/office/drawing/2014/main" id="{4CF73B36-3D94-4F35-A5B8-215F1C0961D2}"/>
              </a:ext>
            </a:extLst>
          </p:cNvPr>
          <p:cNvSpPr>
            <a:spLocks noGrp="1"/>
          </p:cNvSpPr>
          <p:nvPr>
            <p:ph type="body" sz="quarter" idx="26" hasCustomPrompt="1"/>
          </p:nvPr>
        </p:nvSpPr>
        <p:spPr>
          <a:xfrm>
            <a:off x="555370" y="1353434"/>
            <a:ext cx="9581073" cy="4047906"/>
          </a:xfrm>
          <a:prstGeom prst="rect">
            <a:avLst/>
          </a:prstGeom>
        </p:spPr>
        <p:txBody>
          <a:bodyPr lIns="0" rIns="0" anchor="t"/>
          <a:lstStyle>
            <a:lvl1pPr marL="0" indent="0">
              <a:lnSpc>
                <a:spcPct val="100000"/>
              </a:lnSpc>
              <a:spcBef>
                <a:spcPts val="0"/>
              </a:spcBef>
              <a:spcAft>
                <a:spcPts val="600"/>
              </a:spcAft>
              <a:buSzPct val="80000"/>
              <a:buFont typeface="Arial" panose="020B0604020202020204" pitchFamily="34" charset="0"/>
              <a:buNone/>
              <a:defRPr sz="1400" b="1">
                <a:solidFill>
                  <a:schemeClr val="tx1">
                    <a:lumMod val="65000"/>
                    <a:lumOff val="35000"/>
                  </a:schemeClr>
                </a:solidFill>
                <a:latin typeface="Arial" panose="020B0604020202020204" pitchFamily="34" charset="0"/>
                <a:cs typeface="Arial" panose="020B0604020202020204" pitchFamily="34" charset="0"/>
              </a:defRPr>
            </a:lvl1pPr>
            <a:lvl2pPr marL="0" indent="0">
              <a:lnSpc>
                <a:spcPct val="100000"/>
              </a:lnSpc>
              <a:spcBef>
                <a:spcPts val="0"/>
              </a:spcBef>
              <a:spcAft>
                <a:spcPts val="600"/>
              </a:spcAft>
              <a:buSzPct val="80000"/>
              <a:buFont typeface="Arial" panose="020B0604020202020204" pitchFamily="34" charset="0"/>
              <a:buNone/>
              <a:defRPr sz="1400">
                <a:solidFill>
                  <a:schemeClr val="tx1">
                    <a:lumMod val="65000"/>
                    <a:lumOff val="35000"/>
                  </a:schemeClr>
                </a:solidFill>
                <a:latin typeface="Arial" panose="020B0604020202020204" pitchFamily="34" charset="0"/>
                <a:cs typeface="Arial" panose="020B0604020202020204" pitchFamily="34" charset="0"/>
              </a:defRPr>
            </a:lvl2pPr>
            <a:lvl3pPr marL="180000" indent="-180000">
              <a:lnSpc>
                <a:spcPct val="100000"/>
              </a:lnSpc>
              <a:spcBef>
                <a:spcPts val="0"/>
              </a:spcBef>
              <a:spcAft>
                <a:spcPts val="600"/>
              </a:spcAft>
              <a:buClr>
                <a:schemeClr val="accent1"/>
              </a:buClr>
              <a:buSzPct val="80000"/>
              <a:buFont typeface="Arial" panose="020B0604020202020204" pitchFamily="34" charset="0"/>
              <a:buChar char="&gt;"/>
              <a:defRPr sz="1400">
                <a:solidFill>
                  <a:schemeClr val="tx1">
                    <a:lumMod val="65000"/>
                    <a:lumOff val="35000"/>
                  </a:schemeClr>
                </a:solidFill>
                <a:latin typeface="Arial" panose="020B0604020202020204" pitchFamily="34" charset="0"/>
                <a:cs typeface="Arial" panose="020B0604020202020204" pitchFamily="34" charset="0"/>
              </a:defRPr>
            </a:lvl3pPr>
            <a:lvl4pPr marL="396000" indent="-180000">
              <a:lnSpc>
                <a:spcPct val="100000"/>
              </a:lnSpc>
              <a:spcBef>
                <a:spcPts val="0"/>
              </a:spcBef>
              <a:spcAft>
                <a:spcPts val="600"/>
              </a:spcAft>
              <a:buClr>
                <a:schemeClr val="accent1"/>
              </a:buClr>
              <a:buSzPct val="80000"/>
              <a:buFont typeface="Arial" panose="020B0604020202020204" pitchFamily="34" charset="0"/>
              <a:buChar char="-"/>
              <a:defRPr sz="1400" i="0">
                <a:solidFill>
                  <a:schemeClr val="tx1">
                    <a:lumMod val="65000"/>
                    <a:lumOff val="35000"/>
                  </a:schemeClr>
                </a:solidFill>
                <a:latin typeface="Arial" panose="020B0604020202020204" pitchFamily="34" charset="0"/>
                <a:cs typeface="Arial" panose="020B0604020202020204" pitchFamily="34" charset="0"/>
              </a:defRPr>
            </a:lvl4pPr>
            <a:lvl5pPr marL="396000" indent="-180000">
              <a:lnSpc>
                <a:spcPct val="100000"/>
              </a:lnSpc>
              <a:spcBef>
                <a:spcPts val="0"/>
              </a:spcBef>
              <a:spcAft>
                <a:spcPts val="600"/>
              </a:spcAft>
              <a:buClr>
                <a:schemeClr val="tx1"/>
              </a:buClr>
              <a:buSzPct val="80000"/>
              <a:buFont typeface="Arial" panose="020B0604020202020204" pitchFamily="34" charset="0"/>
              <a:buChar char=" "/>
              <a:defRPr sz="1400" i="0">
                <a:solidFill>
                  <a:schemeClr val="tx1">
                    <a:lumMod val="65000"/>
                    <a:lumOff val="35000"/>
                  </a:schemeClr>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89464316"/>
      </p:ext>
    </p:extLst>
  </p:cSld>
  <p:clrMapOvr>
    <a:masterClrMapping/>
  </p:clrMapOvr>
  <p:extLst>
    <p:ext uri="{DCECCB84-F9BA-43D5-87BE-67443E8EF086}">
      <p15:sldGuideLst xmlns:p15="http://schemas.microsoft.com/office/powerpoint/2012/main">
        <p15:guide id="1" orient="horz" pos="1905">
          <p15:clr>
            <a:srgbClr val="FBAE40"/>
          </p15:clr>
        </p15:guide>
        <p15:guide id="2" pos="35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 - Titre gauche gris">
    <p:bg>
      <p:bgPr>
        <a:solidFill>
          <a:schemeClr val="bg1">
            <a:lumMod val="95000"/>
          </a:schemeClr>
        </a:solidFill>
        <a:effectLst/>
      </p:bgPr>
    </p:bg>
    <p:spTree>
      <p:nvGrpSpPr>
        <p:cNvPr id="1" name=""/>
        <p:cNvGrpSpPr/>
        <p:nvPr/>
      </p:nvGrpSpPr>
      <p:grpSpPr>
        <a:xfrm>
          <a:off x="0" y="0"/>
          <a:ext cx="0" cy="0"/>
          <a:chOff x="0" y="0"/>
          <a:chExt cx="0" cy="0"/>
        </a:xfrm>
      </p:grpSpPr>
      <p:cxnSp>
        <p:nvCxnSpPr>
          <p:cNvPr id="16" name="Connecteur droit 15">
            <a:extLst>
              <a:ext uri="{FF2B5EF4-FFF2-40B4-BE49-F238E27FC236}">
                <a16:creationId xmlns:a16="http://schemas.microsoft.com/office/drawing/2014/main" id="{8E69A8E1-F4B8-425C-AE1F-42291F45605B}"/>
              </a:ext>
            </a:extLst>
          </p:cNvPr>
          <p:cNvCxnSpPr>
            <a:cxnSpLocks/>
          </p:cNvCxnSpPr>
          <p:nvPr userDrawn="1"/>
        </p:nvCxnSpPr>
        <p:spPr>
          <a:xfrm>
            <a:off x="1009247" y="5563193"/>
            <a:ext cx="0" cy="26257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Titre 3">
            <a:extLst>
              <a:ext uri="{FF2B5EF4-FFF2-40B4-BE49-F238E27FC236}">
                <a16:creationId xmlns:a16="http://schemas.microsoft.com/office/drawing/2014/main" id="{0E3430F4-9F4C-4AC9-899D-828EF50200AF}"/>
              </a:ext>
            </a:extLst>
          </p:cNvPr>
          <p:cNvSpPr>
            <a:spLocks noGrp="1"/>
          </p:cNvSpPr>
          <p:nvPr>
            <p:ph type="title"/>
          </p:nvPr>
        </p:nvSpPr>
        <p:spPr>
          <a:xfrm>
            <a:off x="555370" y="461120"/>
            <a:ext cx="9581073" cy="892313"/>
          </a:xfrm>
          <a:prstGeom prst="rect">
            <a:avLst/>
          </a:prstGeom>
        </p:spPr>
        <p:txBody>
          <a:bodyPr lIns="0" rIns="0" anchor="t" anchorCtr="0"/>
          <a:lstStyle>
            <a:lvl1pPr>
              <a:defRPr lang="fr-FR" sz="2000" b="1" spc="0" baseline="0">
                <a:solidFill>
                  <a:schemeClr val="accent2"/>
                </a:solidFill>
                <a:latin typeface="Arial" panose="020B0604020202020204" pitchFamily="34" charset="0"/>
                <a:ea typeface="+mn-ea"/>
                <a:cs typeface="Arial" panose="020B0604020202020204" pitchFamily="34" charset="0"/>
              </a:defRPr>
            </a:lvl1pPr>
          </a:lstStyle>
          <a:p>
            <a:pPr marL="0" lvl="0" indent="0">
              <a:lnSpc>
                <a:spcPts val="2880"/>
              </a:lnSpc>
              <a:spcBef>
                <a:spcPts val="0"/>
              </a:spcBef>
              <a:spcAft>
                <a:spcPts val="1800"/>
              </a:spcAft>
              <a:buFontTx/>
            </a:pPr>
            <a:r>
              <a:rPr lang="fr-FR"/>
              <a:t>Modifiez le style du titre</a:t>
            </a:r>
          </a:p>
        </p:txBody>
      </p:sp>
      <p:sp>
        <p:nvSpPr>
          <p:cNvPr id="8" name="Espace réservé du texte 3">
            <a:extLst>
              <a:ext uri="{FF2B5EF4-FFF2-40B4-BE49-F238E27FC236}">
                <a16:creationId xmlns:a16="http://schemas.microsoft.com/office/drawing/2014/main" id="{7193F9B2-D324-4EB5-9C37-1DC97A619CDF}"/>
              </a:ext>
            </a:extLst>
          </p:cNvPr>
          <p:cNvSpPr>
            <a:spLocks noGrp="1"/>
          </p:cNvSpPr>
          <p:nvPr>
            <p:ph type="body" sz="quarter" idx="26" hasCustomPrompt="1"/>
          </p:nvPr>
        </p:nvSpPr>
        <p:spPr>
          <a:xfrm>
            <a:off x="555370" y="1353434"/>
            <a:ext cx="9581070" cy="4047906"/>
          </a:xfrm>
          <a:prstGeom prst="rect">
            <a:avLst/>
          </a:prstGeom>
        </p:spPr>
        <p:txBody>
          <a:bodyPr lIns="0" rIns="0" anchor="t"/>
          <a:lstStyle>
            <a:lvl1pPr marL="0" indent="0">
              <a:lnSpc>
                <a:spcPct val="100000"/>
              </a:lnSpc>
              <a:spcBef>
                <a:spcPts val="0"/>
              </a:spcBef>
              <a:spcAft>
                <a:spcPts val="600"/>
              </a:spcAft>
              <a:buSzPct val="80000"/>
              <a:buFont typeface="Arial" panose="020B0604020202020204" pitchFamily="34" charset="0"/>
              <a:buNone/>
              <a:defRPr sz="1400" b="1">
                <a:solidFill>
                  <a:schemeClr val="tx1">
                    <a:lumMod val="65000"/>
                    <a:lumOff val="35000"/>
                  </a:schemeClr>
                </a:solidFill>
                <a:latin typeface="Arial" panose="020B0604020202020204" pitchFamily="34" charset="0"/>
                <a:cs typeface="Arial" panose="020B0604020202020204" pitchFamily="34" charset="0"/>
              </a:defRPr>
            </a:lvl1pPr>
            <a:lvl2pPr marL="0" indent="0">
              <a:lnSpc>
                <a:spcPct val="100000"/>
              </a:lnSpc>
              <a:spcBef>
                <a:spcPts val="0"/>
              </a:spcBef>
              <a:spcAft>
                <a:spcPts val="600"/>
              </a:spcAft>
              <a:buSzPct val="80000"/>
              <a:buFont typeface="Arial" panose="020B0604020202020204" pitchFamily="34" charset="0"/>
              <a:buNone/>
              <a:defRPr sz="1400">
                <a:solidFill>
                  <a:schemeClr val="tx1">
                    <a:lumMod val="65000"/>
                    <a:lumOff val="35000"/>
                  </a:schemeClr>
                </a:solidFill>
                <a:latin typeface="Arial" panose="020B0604020202020204" pitchFamily="34" charset="0"/>
                <a:cs typeface="Arial" panose="020B0604020202020204" pitchFamily="34" charset="0"/>
              </a:defRPr>
            </a:lvl2pPr>
            <a:lvl3pPr marL="180000" indent="-180000">
              <a:lnSpc>
                <a:spcPct val="100000"/>
              </a:lnSpc>
              <a:spcBef>
                <a:spcPts val="0"/>
              </a:spcBef>
              <a:spcAft>
                <a:spcPts val="600"/>
              </a:spcAft>
              <a:buClr>
                <a:schemeClr val="accent1"/>
              </a:buClr>
              <a:buSzPct val="80000"/>
              <a:buFont typeface="Arial" panose="020B0604020202020204" pitchFamily="34" charset="0"/>
              <a:buChar char="&gt;"/>
              <a:defRPr sz="1400">
                <a:solidFill>
                  <a:schemeClr val="tx1">
                    <a:lumMod val="65000"/>
                    <a:lumOff val="35000"/>
                  </a:schemeClr>
                </a:solidFill>
                <a:latin typeface="Arial" panose="020B0604020202020204" pitchFamily="34" charset="0"/>
                <a:cs typeface="Arial" panose="020B0604020202020204" pitchFamily="34" charset="0"/>
              </a:defRPr>
            </a:lvl3pPr>
            <a:lvl4pPr marL="396000" indent="-180000">
              <a:lnSpc>
                <a:spcPct val="100000"/>
              </a:lnSpc>
              <a:spcBef>
                <a:spcPts val="0"/>
              </a:spcBef>
              <a:spcAft>
                <a:spcPts val="600"/>
              </a:spcAft>
              <a:buClr>
                <a:schemeClr val="accent1"/>
              </a:buClr>
              <a:buSzPct val="80000"/>
              <a:buFont typeface="Arial" panose="020B0604020202020204" pitchFamily="34" charset="0"/>
              <a:buChar char="-"/>
              <a:defRPr sz="1400" i="0">
                <a:solidFill>
                  <a:schemeClr val="tx1">
                    <a:lumMod val="65000"/>
                    <a:lumOff val="35000"/>
                  </a:schemeClr>
                </a:solidFill>
                <a:latin typeface="Arial" panose="020B0604020202020204" pitchFamily="34" charset="0"/>
                <a:cs typeface="Arial" panose="020B0604020202020204" pitchFamily="34" charset="0"/>
              </a:defRPr>
            </a:lvl4pPr>
            <a:lvl5pPr marL="396000" indent="-180000">
              <a:lnSpc>
                <a:spcPct val="100000"/>
              </a:lnSpc>
              <a:spcBef>
                <a:spcPts val="0"/>
              </a:spcBef>
              <a:spcAft>
                <a:spcPts val="600"/>
              </a:spcAft>
              <a:buClr>
                <a:schemeClr val="tx1"/>
              </a:buClr>
              <a:buSzPct val="80000"/>
              <a:buFont typeface="Arial" panose="020B0604020202020204" pitchFamily="34" charset="0"/>
              <a:buChar char=" "/>
              <a:defRPr sz="1400" i="0">
                <a:solidFill>
                  <a:schemeClr val="tx1">
                    <a:lumMod val="65000"/>
                    <a:lumOff val="35000"/>
                  </a:schemeClr>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380486122"/>
      </p:ext>
    </p:extLst>
  </p:cSld>
  <p:clrMapOvr>
    <a:masterClrMapping/>
  </p:clrMapOvr>
  <p:extLst>
    <p:ext uri="{DCECCB84-F9BA-43D5-87BE-67443E8EF086}">
      <p15:sldGuideLst xmlns:p15="http://schemas.microsoft.com/office/powerpoint/2012/main">
        <p15:guide id="1" orient="horz" pos="1905">
          <p15:clr>
            <a:srgbClr val="FBAE40"/>
          </p15:clr>
        </p15:guide>
        <p15:guide id="2" pos="351">
          <p15:clr>
            <a:srgbClr val="FBAE40"/>
          </p15:clr>
        </p15:guide>
        <p15:guide id="3" pos="454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 - Bloc">
    <p:bg>
      <p:bgPr>
        <a:solidFill>
          <a:srgbClr val="F1F0F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0D0600-2837-3B43-9A57-AA01C8AE4640}"/>
              </a:ext>
            </a:extLst>
          </p:cNvPr>
          <p:cNvSpPr/>
          <p:nvPr userDrawn="1"/>
        </p:nvSpPr>
        <p:spPr>
          <a:xfrm>
            <a:off x="3550042" y="0"/>
            <a:ext cx="7141772" cy="6048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sp>
        <p:nvSpPr>
          <p:cNvPr id="5" name="Rectangle 4">
            <a:extLst>
              <a:ext uri="{FF2B5EF4-FFF2-40B4-BE49-F238E27FC236}">
                <a16:creationId xmlns:a16="http://schemas.microsoft.com/office/drawing/2014/main" id="{33B18789-868B-490C-8C1B-3A1362CBABEA}"/>
              </a:ext>
            </a:extLst>
          </p:cNvPr>
          <p:cNvSpPr/>
          <p:nvPr userDrawn="1"/>
        </p:nvSpPr>
        <p:spPr>
          <a:xfrm>
            <a:off x="859028" y="591658"/>
            <a:ext cx="4705349" cy="48650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sp>
        <p:nvSpPr>
          <p:cNvPr id="12" name="Titre 3">
            <a:extLst>
              <a:ext uri="{FF2B5EF4-FFF2-40B4-BE49-F238E27FC236}">
                <a16:creationId xmlns:a16="http://schemas.microsoft.com/office/drawing/2014/main" id="{B916D884-6417-4EA0-9871-8316F4AA2967}"/>
              </a:ext>
            </a:extLst>
          </p:cNvPr>
          <p:cNvSpPr>
            <a:spLocks noGrp="1"/>
          </p:cNvSpPr>
          <p:nvPr>
            <p:ph type="title" hasCustomPrompt="1"/>
          </p:nvPr>
        </p:nvSpPr>
        <p:spPr>
          <a:xfrm>
            <a:off x="1323753" y="1266904"/>
            <a:ext cx="3808228" cy="764284"/>
          </a:xfrm>
          <a:prstGeom prst="rect">
            <a:avLst/>
          </a:prstGeom>
        </p:spPr>
        <p:txBody>
          <a:bodyPr lIns="0" rIns="0" anchor="ctr" anchorCtr="0"/>
          <a:lstStyle>
            <a:lvl1pPr>
              <a:defRPr lang="fr-FR" sz="2000" b="1" spc="0" baseline="0">
                <a:solidFill>
                  <a:schemeClr val="bg1"/>
                </a:solidFill>
                <a:latin typeface="Arial" panose="020B0604020202020204" pitchFamily="34" charset="0"/>
                <a:ea typeface="+mn-ea"/>
                <a:cs typeface="Arial" panose="020B0604020202020204" pitchFamily="34" charset="0"/>
              </a:defRPr>
            </a:lvl1pPr>
          </a:lstStyle>
          <a:p>
            <a:pPr marL="0" lvl="0" indent="0">
              <a:lnSpc>
                <a:spcPts val="2880"/>
              </a:lnSpc>
              <a:spcBef>
                <a:spcPts val="0"/>
              </a:spcBef>
              <a:spcAft>
                <a:spcPts val="1800"/>
              </a:spcAft>
              <a:buFontTx/>
            </a:pPr>
            <a:r>
              <a:rPr lang="fr-FR"/>
              <a:t>Modifiez le titre</a:t>
            </a:r>
          </a:p>
        </p:txBody>
      </p:sp>
      <p:sp>
        <p:nvSpPr>
          <p:cNvPr id="13" name="Espace réservé du texte 3">
            <a:extLst>
              <a:ext uri="{FF2B5EF4-FFF2-40B4-BE49-F238E27FC236}">
                <a16:creationId xmlns:a16="http://schemas.microsoft.com/office/drawing/2014/main" id="{D5182763-FD49-4603-9870-14FD6E6E61E6}"/>
              </a:ext>
            </a:extLst>
          </p:cNvPr>
          <p:cNvSpPr>
            <a:spLocks noGrp="1"/>
          </p:cNvSpPr>
          <p:nvPr>
            <p:ph type="body" sz="quarter" idx="26" hasCustomPrompt="1"/>
          </p:nvPr>
        </p:nvSpPr>
        <p:spPr>
          <a:xfrm>
            <a:off x="1323753" y="2040713"/>
            <a:ext cx="3808228" cy="2973204"/>
          </a:xfrm>
          <a:prstGeom prst="rect">
            <a:avLst/>
          </a:prstGeom>
        </p:spPr>
        <p:txBody>
          <a:bodyPr lIns="0" rIns="0" anchor="t"/>
          <a:lstStyle>
            <a:lvl1pPr marL="0" indent="0">
              <a:lnSpc>
                <a:spcPct val="100000"/>
              </a:lnSpc>
              <a:spcBef>
                <a:spcPts val="0"/>
              </a:spcBef>
              <a:spcAft>
                <a:spcPts val="600"/>
              </a:spcAft>
              <a:buSzPct val="80000"/>
              <a:buFont typeface="Arial" panose="020B0604020202020204" pitchFamily="34" charset="0"/>
              <a:buNone/>
              <a:defRPr sz="1400" b="1">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600"/>
              </a:spcAft>
              <a:buSzPct val="80000"/>
              <a:buFont typeface="Arial" panose="020B0604020202020204" pitchFamily="34" charset="0"/>
              <a:buNone/>
              <a:defRPr sz="1400">
                <a:solidFill>
                  <a:schemeClr val="bg1"/>
                </a:solidFill>
                <a:latin typeface="Arial" panose="020B0604020202020204" pitchFamily="34" charset="0"/>
                <a:cs typeface="Arial" panose="020B0604020202020204" pitchFamily="34" charset="0"/>
              </a:defRPr>
            </a:lvl2pPr>
            <a:lvl3pPr marL="180000" indent="-180000">
              <a:lnSpc>
                <a:spcPct val="100000"/>
              </a:lnSpc>
              <a:spcBef>
                <a:spcPts val="0"/>
              </a:spcBef>
              <a:spcAft>
                <a:spcPts val="600"/>
              </a:spcAft>
              <a:buClr>
                <a:schemeClr val="bg1"/>
              </a:buClr>
              <a:buSzPct val="80000"/>
              <a:buFont typeface="Arial" panose="020B0604020202020204" pitchFamily="34" charset="0"/>
              <a:buChar char="&gt;"/>
              <a:defRPr sz="1400">
                <a:solidFill>
                  <a:schemeClr val="bg1"/>
                </a:solidFill>
                <a:latin typeface="Arial" panose="020B0604020202020204" pitchFamily="34" charset="0"/>
                <a:cs typeface="Arial" panose="020B0604020202020204" pitchFamily="34" charset="0"/>
              </a:defRPr>
            </a:lvl3pPr>
            <a:lvl4pPr marL="396000" indent="-180000">
              <a:lnSpc>
                <a:spcPct val="100000"/>
              </a:lnSpc>
              <a:spcBef>
                <a:spcPts val="0"/>
              </a:spcBef>
              <a:spcAft>
                <a:spcPts val="600"/>
              </a:spcAft>
              <a:buClr>
                <a:schemeClr val="bg1"/>
              </a:buClr>
              <a:buSzPct val="80000"/>
              <a:buFont typeface="Arial" panose="020B0604020202020204" pitchFamily="34" charset="0"/>
              <a:buChar char="-"/>
              <a:defRPr sz="1400" i="0">
                <a:solidFill>
                  <a:schemeClr val="bg1"/>
                </a:solidFill>
                <a:latin typeface="Arial" panose="020B0604020202020204" pitchFamily="34" charset="0"/>
                <a:cs typeface="Arial" panose="020B0604020202020204" pitchFamily="34" charset="0"/>
              </a:defRPr>
            </a:lvl4pPr>
            <a:lvl5pPr marL="396000" indent="-180000">
              <a:lnSpc>
                <a:spcPct val="100000"/>
              </a:lnSpc>
              <a:spcBef>
                <a:spcPts val="0"/>
              </a:spcBef>
              <a:spcAft>
                <a:spcPts val="600"/>
              </a:spcAft>
              <a:buClr>
                <a:schemeClr val="tx1"/>
              </a:buClr>
              <a:buSzPct val="80000"/>
              <a:buFont typeface="Arial" panose="020B0604020202020204" pitchFamily="34" charset="0"/>
              <a:buChar char=" "/>
              <a:defRPr sz="1400" i="0">
                <a:solidFill>
                  <a:schemeClr val="bg1"/>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9" name="Image 8">
            <a:extLst>
              <a:ext uri="{FF2B5EF4-FFF2-40B4-BE49-F238E27FC236}">
                <a16:creationId xmlns:a16="http://schemas.microsoft.com/office/drawing/2014/main" id="{B1B0A01C-AE1B-4611-B58C-7180F6F2FE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6725" y="5514553"/>
            <a:ext cx="849718" cy="409549"/>
          </a:xfrm>
          <a:prstGeom prst="rect">
            <a:avLst/>
          </a:prstGeom>
        </p:spPr>
      </p:pic>
      <p:sp>
        <p:nvSpPr>
          <p:cNvPr id="8" name="Espace réservé du texte 3">
            <a:extLst>
              <a:ext uri="{FF2B5EF4-FFF2-40B4-BE49-F238E27FC236}">
                <a16:creationId xmlns:a16="http://schemas.microsoft.com/office/drawing/2014/main" id="{B47C3850-8EF6-4569-9E93-B879E926F118}"/>
              </a:ext>
            </a:extLst>
          </p:cNvPr>
          <p:cNvSpPr>
            <a:spLocks noGrp="1"/>
          </p:cNvSpPr>
          <p:nvPr>
            <p:ph type="body" sz="quarter" idx="28" hasCustomPrompt="1"/>
          </p:nvPr>
        </p:nvSpPr>
        <p:spPr>
          <a:xfrm>
            <a:off x="5857287" y="1275778"/>
            <a:ext cx="4429714" cy="3728614"/>
          </a:xfrm>
          <a:prstGeom prst="rect">
            <a:avLst/>
          </a:prstGeom>
        </p:spPr>
        <p:txBody>
          <a:bodyPr lIns="0" rIns="0" anchor="t"/>
          <a:lstStyle>
            <a:lvl1pPr marL="0" indent="0">
              <a:lnSpc>
                <a:spcPct val="100000"/>
              </a:lnSpc>
              <a:spcBef>
                <a:spcPts val="0"/>
              </a:spcBef>
              <a:spcAft>
                <a:spcPts val="600"/>
              </a:spcAft>
              <a:buSzPct val="80000"/>
              <a:buFont typeface="Arial" panose="020B0604020202020204" pitchFamily="34" charset="0"/>
              <a:buNone/>
              <a:defRPr sz="1400" b="1">
                <a:solidFill>
                  <a:schemeClr val="tx1">
                    <a:lumMod val="65000"/>
                    <a:lumOff val="35000"/>
                  </a:schemeClr>
                </a:solidFill>
                <a:latin typeface="Arial" panose="020B0604020202020204" pitchFamily="34" charset="0"/>
                <a:cs typeface="Arial" panose="020B0604020202020204" pitchFamily="34" charset="0"/>
              </a:defRPr>
            </a:lvl1pPr>
            <a:lvl2pPr marL="0" indent="0">
              <a:lnSpc>
                <a:spcPct val="100000"/>
              </a:lnSpc>
              <a:spcBef>
                <a:spcPts val="0"/>
              </a:spcBef>
              <a:spcAft>
                <a:spcPts val="600"/>
              </a:spcAft>
              <a:buSzPct val="80000"/>
              <a:buFont typeface="Arial" panose="020B0604020202020204" pitchFamily="34" charset="0"/>
              <a:buNone/>
              <a:defRPr sz="1400">
                <a:solidFill>
                  <a:schemeClr val="tx1">
                    <a:lumMod val="65000"/>
                    <a:lumOff val="35000"/>
                  </a:schemeClr>
                </a:solidFill>
                <a:latin typeface="Arial" panose="020B0604020202020204" pitchFamily="34" charset="0"/>
                <a:cs typeface="Arial" panose="020B0604020202020204" pitchFamily="34" charset="0"/>
              </a:defRPr>
            </a:lvl2pPr>
            <a:lvl3pPr marL="180000" indent="-180000">
              <a:lnSpc>
                <a:spcPct val="100000"/>
              </a:lnSpc>
              <a:spcBef>
                <a:spcPts val="0"/>
              </a:spcBef>
              <a:spcAft>
                <a:spcPts val="600"/>
              </a:spcAft>
              <a:buClr>
                <a:schemeClr val="accent1"/>
              </a:buClr>
              <a:buSzPct val="80000"/>
              <a:buFont typeface="Arial" panose="020B0604020202020204" pitchFamily="34" charset="0"/>
              <a:buChar char="&gt;"/>
              <a:defRPr sz="1400">
                <a:solidFill>
                  <a:schemeClr val="tx1">
                    <a:lumMod val="65000"/>
                    <a:lumOff val="35000"/>
                  </a:schemeClr>
                </a:solidFill>
                <a:latin typeface="Arial" panose="020B0604020202020204" pitchFamily="34" charset="0"/>
                <a:cs typeface="Arial" panose="020B0604020202020204" pitchFamily="34" charset="0"/>
              </a:defRPr>
            </a:lvl3pPr>
            <a:lvl4pPr marL="396000" indent="-180000">
              <a:lnSpc>
                <a:spcPct val="100000"/>
              </a:lnSpc>
              <a:spcBef>
                <a:spcPts val="0"/>
              </a:spcBef>
              <a:spcAft>
                <a:spcPts val="600"/>
              </a:spcAft>
              <a:buClr>
                <a:schemeClr val="accent1"/>
              </a:buClr>
              <a:buSzPct val="80000"/>
              <a:buFont typeface="Arial" panose="020B0604020202020204" pitchFamily="34" charset="0"/>
              <a:buChar char="-"/>
              <a:defRPr sz="1400" i="0">
                <a:solidFill>
                  <a:schemeClr val="tx1">
                    <a:lumMod val="65000"/>
                    <a:lumOff val="35000"/>
                  </a:schemeClr>
                </a:solidFill>
                <a:latin typeface="Arial" panose="020B0604020202020204" pitchFamily="34" charset="0"/>
                <a:cs typeface="Arial" panose="020B0604020202020204" pitchFamily="34" charset="0"/>
              </a:defRPr>
            </a:lvl4pPr>
            <a:lvl5pPr marL="396000" indent="-180000">
              <a:lnSpc>
                <a:spcPct val="100000"/>
              </a:lnSpc>
              <a:spcBef>
                <a:spcPts val="0"/>
              </a:spcBef>
              <a:spcAft>
                <a:spcPts val="600"/>
              </a:spcAft>
              <a:buClr>
                <a:schemeClr val="tx1"/>
              </a:buClr>
              <a:buSzPct val="80000"/>
              <a:buFont typeface="Arial" panose="020B0604020202020204" pitchFamily="34" charset="0"/>
              <a:buChar char=" "/>
              <a:defRPr sz="1400" i="0">
                <a:solidFill>
                  <a:schemeClr val="tx1">
                    <a:lumMod val="65000"/>
                    <a:lumOff val="35000"/>
                  </a:schemeClr>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000614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 - Bloc / Image gauche">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D761382C-7254-42D8-9AB2-6B9C239DE9F5}"/>
              </a:ext>
            </a:extLst>
          </p:cNvPr>
          <p:cNvPicPr>
            <a:picLocks noChangeAspect="1"/>
          </p:cNvPicPr>
          <p:nvPr userDrawn="1"/>
        </p:nvPicPr>
        <p:blipFill rotWithShape="1">
          <a:blip r:embed="rId2" cstate="screen">
            <a:grayscl/>
            <a:extLst>
              <a:ext uri="{28A0092B-C50C-407E-A947-70E740481C1C}">
                <a14:useLocalDpi xmlns:a14="http://schemas.microsoft.com/office/drawing/2010/main"/>
              </a:ext>
            </a:extLst>
          </a:blip>
          <a:srcRect/>
          <a:stretch/>
        </p:blipFill>
        <p:spPr>
          <a:xfrm>
            <a:off x="-3" y="1"/>
            <a:ext cx="3550045" cy="6048375"/>
          </a:xfrm>
          <a:prstGeom prst="rect">
            <a:avLst/>
          </a:prstGeom>
        </p:spPr>
      </p:pic>
      <p:sp>
        <p:nvSpPr>
          <p:cNvPr id="5" name="Rectangle 4">
            <a:extLst>
              <a:ext uri="{FF2B5EF4-FFF2-40B4-BE49-F238E27FC236}">
                <a16:creationId xmlns:a16="http://schemas.microsoft.com/office/drawing/2014/main" id="{33B18789-868B-490C-8C1B-3A1362CBABEA}"/>
              </a:ext>
            </a:extLst>
          </p:cNvPr>
          <p:cNvSpPr/>
          <p:nvPr userDrawn="1"/>
        </p:nvSpPr>
        <p:spPr>
          <a:xfrm>
            <a:off x="859030" y="591658"/>
            <a:ext cx="4705349" cy="48650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1582"/>
          </a:p>
        </p:txBody>
      </p:sp>
      <p:sp>
        <p:nvSpPr>
          <p:cNvPr id="9" name="Espace réservé du numéro de diapositive 4">
            <a:extLst>
              <a:ext uri="{FF2B5EF4-FFF2-40B4-BE49-F238E27FC236}">
                <a16:creationId xmlns:a16="http://schemas.microsoft.com/office/drawing/2014/main" id="{79F35C8D-5E19-4773-AA1C-70693960522F}"/>
              </a:ext>
            </a:extLst>
          </p:cNvPr>
          <p:cNvSpPr txBox="1">
            <a:spLocks/>
          </p:cNvSpPr>
          <p:nvPr userDrawn="1"/>
        </p:nvSpPr>
        <p:spPr>
          <a:xfrm>
            <a:off x="555370" y="5541312"/>
            <a:ext cx="668945" cy="322262"/>
          </a:xfrm>
          <a:prstGeom prst="rect">
            <a:avLst/>
          </a:prstGeom>
        </p:spPr>
        <p:txBody>
          <a:bodyPr vert="horz" lIns="0" tIns="45720" rIns="91440" bIns="45720" rtlCol="0" anchor="ctr"/>
          <a:lstStyle>
            <a:defPPr>
              <a:defRPr lang="fr-FR"/>
            </a:defPPr>
            <a:lvl1pPr marL="0" algn="l" defTabSz="803483" rtl="0" eaLnBrk="1" latinLnBrk="0" hangingPunct="1">
              <a:defRPr lang="fr-FR" sz="1000" kern="1200" smtClean="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fld id="{BB08ADA8-F020-4424-AE71-CE0596DFA343}" type="slidenum">
              <a:rPr lang="fr-FR" sz="1001" smtClean="0">
                <a:solidFill>
                  <a:schemeClr val="bg1"/>
                </a:solidFill>
              </a:rPr>
              <a:pPr/>
              <a:t>‹N°›</a:t>
            </a:fld>
            <a:endParaRPr lang="fr-FR" sz="1001">
              <a:solidFill>
                <a:schemeClr val="bg1"/>
              </a:solidFill>
            </a:endParaRPr>
          </a:p>
        </p:txBody>
      </p:sp>
      <p:sp>
        <p:nvSpPr>
          <p:cNvPr id="14" name="Espace réservé du pied de page 5">
            <a:extLst>
              <a:ext uri="{FF2B5EF4-FFF2-40B4-BE49-F238E27FC236}">
                <a16:creationId xmlns:a16="http://schemas.microsoft.com/office/drawing/2014/main" id="{5C3CA113-BF8D-4E73-B976-FBB97370D3DD}"/>
              </a:ext>
            </a:extLst>
          </p:cNvPr>
          <p:cNvSpPr txBox="1">
            <a:spLocks/>
          </p:cNvSpPr>
          <p:nvPr userDrawn="1"/>
        </p:nvSpPr>
        <p:spPr>
          <a:xfrm>
            <a:off x="1145933" y="5515185"/>
            <a:ext cx="2659579" cy="322262"/>
          </a:xfrm>
          <a:prstGeom prst="rect">
            <a:avLst/>
          </a:prstGeom>
        </p:spPr>
        <p:txBody>
          <a:bodyPr vert="horz" lIns="91440" tIns="45720" rIns="91440" bIns="45720" rtlCol="0" anchor="ctr"/>
          <a:lstStyle>
            <a:defPPr>
              <a:defRPr lang="fr-FR"/>
            </a:defPPr>
            <a:lvl1pPr marL="0" algn="l" defTabSz="803483" rtl="0" eaLnBrk="1" latinLnBrk="0" hangingPunct="1">
              <a:defRPr lang="fr-FR" sz="1000" kern="120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pPr algn="l">
              <a:lnSpc>
                <a:spcPts val="1679"/>
              </a:lnSpc>
            </a:pPr>
            <a:r>
              <a:rPr lang="fr-FR" sz="1001">
                <a:solidFill>
                  <a:schemeClr val="bg1"/>
                </a:solidFill>
              </a:rPr>
              <a:t>Confidential Document</a:t>
            </a:r>
          </a:p>
        </p:txBody>
      </p:sp>
      <p:cxnSp>
        <p:nvCxnSpPr>
          <p:cNvPr id="15" name="Connecteur droit 14">
            <a:extLst>
              <a:ext uri="{FF2B5EF4-FFF2-40B4-BE49-F238E27FC236}">
                <a16:creationId xmlns:a16="http://schemas.microsoft.com/office/drawing/2014/main" id="{F4241B11-B3C0-4FFD-ADBC-6AD64D326871}"/>
              </a:ext>
            </a:extLst>
          </p:cNvPr>
          <p:cNvCxnSpPr>
            <a:cxnSpLocks/>
          </p:cNvCxnSpPr>
          <p:nvPr userDrawn="1"/>
        </p:nvCxnSpPr>
        <p:spPr>
          <a:xfrm>
            <a:off x="1009248" y="5563194"/>
            <a:ext cx="0" cy="2625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re 3">
            <a:extLst>
              <a:ext uri="{FF2B5EF4-FFF2-40B4-BE49-F238E27FC236}">
                <a16:creationId xmlns:a16="http://schemas.microsoft.com/office/drawing/2014/main" id="{304FC8B1-A9F5-45D4-8AB1-7BDBE0EF4445}"/>
              </a:ext>
            </a:extLst>
          </p:cNvPr>
          <p:cNvSpPr>
            <a:spLocks noGrp="1"/>
          </p:cNvSpPr>
          <p:nvPr>
            <p:ph type="title" hasCustomPrompt="1"/>
          </p:nvPr>
        </p:nvSpPr>
        <p:spPr>
          <a:xfrm>
            <a:off x="1323755" y="1266904"/>
            <a:ext cx="3808224" cy="764284"/>
          </a:xfrm>
          <a:prstGeom prst="rect">
            <a:avLst/>
          </a:prstGeom>
        </p:spPr>
        <p:txBody>
          <a:bodyPr lIns="0" rIns="0" anchor="ctr" anchorCtr="0"/>
          <a:lstStyle>
            <a:lvl1pPr>
              <a:defRPr lang="fr-FR" sz="2000" b="1" spc="0" baseline="0" dirty="0">
                <a:solidFill>
                  <a:schemeClr val="bg1"/>
                </a:solidFill>
                <a:latin typeface="Arial" panose="020B0604020202020204" pitchFamily="34" charset="0"/>
                <a:ea typeface="+mn-ea"/>
                <a:cs typeface="Arial" panose="020B0604020202020204" pitchFamily="34" charset="0"/>
              </a:defRPr>
            </a:lvl1pPr>
          </a:lstStyle>
          <a:p>
            <a:pPr marL="0" lvl="0" indent="0" defTabSz="801929">
              <a:lnSpc>
                <a:spcPts val="2880"/>
              </a:lnSpc>
              <a:spcBef>
                <a:spcPts val="0"/>
              </a:spcBef>
              <a:spcAft>
                <a:spcPts val="1800"/>
              </a:spcAft>
              <a:buFontTx/>
            </a:pPr>
            <a:r>
              <a:rPr lang="fr-FR"/>
              <a:t>Modifiez le titre</a:t>
            </a:r>
          </a:p>
        </p:txBody>
      </p:sp>
      <p:sp>
        <p:nvSpPr>
          <p:cNvPr id="11" name="Espace réservé du texte 3">
            <a:extLst>
              <a:ext uri="{FF2B5EF4-FFF2-40B4-BE49-F238E27FC236}">
                <a16:creationId xmlns:a16="http://schemas.microsoft.com/office/drawing/2014/main" id="{C9FF27C2-DBAD-402B-849F-8CE8280DC080}"/>
              </a:ext>
            </a:extLst>
          </p:cNvPr>
          <p:cNvSpPr>
            <a:spLocks noGrp="1"/>
          </p:cNvSpPr>
          <p:nvPr>
            <p:ph type="body" sz="quarter" idx="28" hasCustomPrompt="1"/>
          </p:nvPr>
        </p:nvSpPr>
        <p:spPr>
          <a:xfrm>
            <a:off x="5857287" y="1275778"/>
            <a:ext cx="4429714" cy="3728614"/>
          </a:xfrm>
          <a:prstGeom prst="rect">
            <a:avLst/>
          </a:prstGeom>
        </p:spPr>
        <p:txBody>
          <a:bodyPr lIns="0" rIns="0" anchor="ctr" anchorCtr="0"/>
          <a:lstStyle>
            <a:lvl1pPr marL="0" indent="0">
              <a:lnSpc>
                <a:spcPct val="100000"/>
              </a:lnSpc>
              <a:spcBef>
                <a:spcPts val="0"/>
              </a:spcBef>
              <a:spcAft>
                <a:spcPts val="600"/>
              </a:spcAft>
              <a:buSzPct val="80000"/>
              <a:buFont typeface="Arial" panose="020B0604020202020204" pitchFamily="34" charset="0"/>
              <a:buNone/>
              <a:defRPr sz="1400" b="1">
                <a:solidFill>
                  <a:schemeClr val="tx1">
                    <a:lumMod val="65000"/>
                    <a:lumOff val="35000"/>
                  </a:schemeClr>
                </a:solidFill>
                <a:latin typeface="Arial" panose="020B0604020202020204" pitchFamily="34" charset="0"/>
                <a:cs typeface="Arial" panose="020B0604020202020204" pitchFamily="34" charset="0"/>
              </a:defRPr>
            </a:lvl1pPr>
            <a:lvl2pPr marL="0" indent="0">
              <a:lnSpc>
                <a:spcPct val="100000"/>
              </a:lnSpc>
              <a:spcBef>
                <a:spcPts val="0"/>
              </a:spcBef>
              <a:spcAft>
                <a:spcPts val="600"/>
              </a:spcAft>
              <a:buSzPct val="80000"/>
              <a:buFont typeface="Arial" panose="020B0604020202020204" pitchFamily="34" charset="0"/>
              <a:buNone/>
              <a:defRPr sz="1400">
                <a:solidFill>
                  <a:schemeClr val="tx1">
                    <a:lumMod val="65000"/>
                    <a:lumOff val="35000"/>
                  </a:schemeClr>
                </a:solidFill>
                <a:latin typeface="Arial" panose="020B0604020202020204" pitchFamily="34" charset="0"/>
                <a:cs typeface="Arial" panose="020B0604020202020204" pitchFamily="34" charset="0"/>
              </a:defRPr>
            </a:lvl2pPr>
            <a:lvl3pPr marL="180000" indent="-180000">
              <a:lnSpc>
                <a:spcPct val="100000"/>
              </a:lnSpc>
              <a:spcBef>
                <a:spcPts val="0"/>
              </a:spcBef>
              <a:spcAft>
                <a:spcPts val="600"/>
              </a:spcAft>
              <a:buClr>
                <a:schemeClr val="accent1"/>
              </a:buClr>
              <a:buSzPct val="80000"/>
              <a:buFont typeface="Arial" panose="020B0604020202020204" pitchFamily="34" charset="0"/>
              <a:buChar char="&gt;"/>
              <a:defRPr sz="1400">
                <a:solidFill>
                  <a:schemeClr val="tx1">
                    <a:lumMod val="65000"/>
                    <a:lumOff val="35000"/>
                  </a:schemeClr>
                </a:solidFill>
                <a:latin typeface="Arial" panose="020B0604020202020204" pitchFamily="34" charset="0"/>
                <a:cs typeface="Arial" panose="020B0604020202020204" pitchFamily="34" charset="0"/>
              </a:defRPr>
            </a:lvl3pPr>
            <a:lvl4pPr marL="396000" indent="-180000">
              <a:lnSpc>
                <a:spcPct val="100000"/>
              </a:lnSpc>
              <a:spcBef>
                <a:spcPts val="0"/>
              </a:spcBef>
              <a:spcAft>
                <a:spcPts val="600"/>
              </a:spcAft>
              <a:buClr>
                <a:schemeClr val="accent1"/>
              </a:buClr>
              <a:buSzPct val="80000"/>
              <a:buFont typeface="Arial" panose="020B0604020202020204" pitchFamily="34" charset="0"/>
              <a:buChar char="-"/>
              <a:defRPr sz="1400" i="0">
                <a:solidFill>
                  <a:schemeClr val="tx1">
                    <a:lumMod val="65000"/>
                    <a:lumOff val="35000"/>
                  </a:schemeClr>
                </a:solidFill>
                <a:latin typeface="Arial" panose="020B0604020202020204" pitchFamily="34" charset="0"/>
                <a:cs typeface="Arial" panose="020B0604020202020204" pitchFamily="34" charset="0"/>
              </a:defRPr>
            </a:lvl4pPr>
            <a:lvl5pPr marL="396000" indent="-180000">
              <a:lnSpc>
                <a:spcPct val="100000"/>
              </a:lnSpc>
              <a:spcBef>
                <a:spcPts val="0"/>
              </a:spcBef>
              <a:spcAft>
                <a:spcPts val="600"/>
              </a:spcAft>
              <a:buClr>
                <a:schemeClr val="tx1"/>
              </a:buClr>
              <a:buSzPct val="80000"/>
              <a:buFont typeface="Arial" panose="020B0604020202020204" pitchFamily="34" charset="0"/>
              <a:buChar char=" "/>
              <a:defRPr sz="1400" i="0">
                <a:solidFill>
                  <a:schemeClr val="tx1">
                    <a:lumMod val="65000"/>
                    <a:lumOff val="35000"/>
                  </a:schemeClr>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2" name="Espace réservé du texte 3">
            <a:extLst>
              <a:ext uri="{FF2B5EF4-FFF2-40B4-BE49-F238E27FC236}">
                <a16:creationId xmlns:a16="http://schemas.microsoft.com/office/drawing/2014/main" id="{DFA68BFC-146A-44C1-8048-611919FF441C}"/>
              </a:ext>
            </a:extLst>
          </p:cNvPr>
          <p:cNvSpPr>
            <a:spLocks noGrp="1"/>
          </p:cNvSpPr>
          <p:nvPr>
            <p:ph type="body" sz="quarter" idx="26" hasCustomPrompt="1"/>
          </p:nvPr>
        </p:nvSpPr>
        <p:spPr>
          <a:xfrm>
            <a:off x="1323753" y="2040713"/>
            <a:ext cx="3808228" cy="2973204"/>
          </a:xfrm>
          <a:prstGeom prst="rect">
            <a:avLst/>
          </a:prstGeom>
        </p:spPr>
        <p:txBody>
          <a:bodyPr lIns="0" rIns="0" anchor="t"/>
          <a:lstStyle>
            <a:lvl1pPr marL="0" indent="0">
              <a:lnSpc>
                <a:spcPct val="100000"/>
              </a:lnSpc>
              <a:spcBef>
                <a:spcPts val="0"/>
              </a:spcBef>
              <a:spcAft>
                <a:spcPts val="600"/>
              </a:spcAft>
              <a:buSzPct val="80000"/>
              <a:buFont typeface="Arial" panose="020B0604020202020204" pitchFamily="34" charset="0"/>
              <a:buNone/>
              <a:defRPr sz="1400" b="1">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600"/>
              </a:spcAft>
              <a:buSzPct val="80000"/>
              <a:buFont typeface="Arial" panose="020B0604020202020204" pitchFamily="34" charset="0"/>
              <a:buNone/>
              <a:defRPr sz="1400">
                <a:solidFill>
                  <a:schemeClr val="bg1"/>
                </a:solidFill>
                <a:latin typeface="Arial" panose="020B0604020202020204" pitchFamily="34" charset="0"/>
                <a:cs typeface="Arial" panose="020B0604020202020204" pitchFamily="34" charset="0"/>
              </a:defRPr>
            </a:lvl2pPr>
            <a:lvl3pPr marL="180000" indent="-180000">
              <a:lnSpc>
                <a:spcPct val="100000"/>
              </a:lnSpc>
              <a:spcBef>
                <a:spcPts val="0"/>
              </a:spcBef>
              <a:spcAft>
                <a:spcPts val="600"/>
              </a:spcAft>
              <a:buClr>
                <a:schemeClr val="bg1"/>
              </a:buClr>
              <a:buSzPct val="80000"/>
              <a:buFont typeface="Arial" panose="020B0604020202020204" pitchFamily="34" charset="0"/>
              <a:buChar char="&gt;"/>
              <a:defRPr sz="1400">
                <a:solidFill>
                  <a:schemeClr val="bg1"/>
                </a:solidFill>
                <a:latin typeface="Arial" panose="020B0604020202020204" pitchFamily="34" charset="0"/>
                <a:cs typeface="Arial" panose="020B0604020202020204" pitchFamily="34" charset="0"/>
              </a:defRPr>
            </a:lvl3pPr>
            <a:lvl4pPr marL="396000" indent="-180000">
              <a:lnSpc>
                <a:spcPct val="100000"/>
              </a:lnSpc>
              <a:spcBef>
                <a:spcPts val="0"/>
              </a:spcBef>
              <a:spcAft>
                <a:spcPts val="600"/>
              </a:spcAft>
              <a:buClr>
                <a:schemeClr val="bg1"/>
              </a:buClr>
              <a:buSzPct val="80000"/>
              <a:buFont typeface="Arial" panose="020B0604020202020204" pitchFamily="34" charset="0"/>
              <a:buChar char="-"/>
              <a:defRPr sz="1400" i="0">
                <a:solidFill>
                  <a:schemeClr val="bg1"/>
                </a:solidFill>
                <a:latin typeface="Arial" panose="020B0604020202020204" pitchFamily="34" charset="0"/>
                <a:cs typeface="Arial" panose="020B0604020202020204" pitchFamily="34" charset="0"/>
              </a:defRPr>
            </a:lvl4pPr>
            <a:lvl5pPr marL="396000" indent="-180000">
              <a:lnSpc>
                <a:spcPct val="100000"/>
              </a:lnSpc>
              <a:spcBef>
                <a:spcPts val="0"/>
              </a:spcBef>
              <a:spcAft>
                <a:spcPts val="600"/>
              </a:spcAft>
              <a:buClr>
                <a:schemeClr val="tx1"/>
              </a:buClr>
              <a:buSzPct val="80000"/>
              <a:buFont typeface="Arial" panose="020B0604020202020204" pitchFamily="34" charset="0"/>
              <a:buChar char=" "/>
              <a:defRPr sz="1400" i="0">
                <a:solidFill>
                  <a:schemeClr val="bg1"/>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085479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 - Bloc / Image droite">
    <p:spTree>
      <p:nvGrpSpPr>
        <p:cNvPr id="1" name=""/>
        <p:cNvGrpSpPr/>
        <p:nvPr/>
      </p:nvGrpSpPr>
      <p:grpSpPr>
        <a:xfrm>
          <a:off x="0" y="0"/>
          <a:ext cx="0" cy="0"/>
          <a:chOff x="0" y="0"/>
          <a:chExt cx="0" cy="0"/>
        </a:xfrm>
      </p:grpSpPr>
      <p:pic>
        <p:nvPicPr>
          <p:cNvPr id="12" name="Image 11" descr="Une image contenant équipement électronique, circuit, ordinateur, table&#10;&#10;Description générée automatiquement">
            <a:extLst>
              <a:ext uri="{FF2B5EF4-FFF2-40B4-BE49-F238E27FC236}">
                <a16:creationId xmlns:a16="http://schemas.microsoft.com/office/drawing/2014/main" id="{4289964C-29E7-4861-B9D7-C76122C871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9438"/>
          <a:stretch/>
        </p:blipFill>
        <p:spPr>
          <a:xfrm>
            <a:off x="3550041" y="-2"/>
            <a:ext cx="7141771" cy="6048375"/>
          </a:xfrm>
          <a:prstGeom prst="rect">
            <a:avLst/>
          </a:prstGeom>
        </p:spPr>
      </p:pic>
      <p:sp>
        <p:nvSpPr>
          <p:cNvPr id="11" name="Rectangle 10">
            <a:extLst>
              <a:ext uri="{FF2B5EF4-FFF2-40B4-BE49-F238E27FC236}">
                <a16:creationId xmlns:a16="http://schemas.microsoft.com/office/drawing/2014/main" id="{ACE3F133-79C5-4D8D-9733-D77CD533BE51}"/>
              </a:ext>
            </a:extLst>
          </p:cNvPr>
          <p:cNvSpPr/>
          <p:nvPr userDrawn="1"/>
        </p:nvSpPr>
        <p:spPr>
          <a:xfrm>
            <a:off x="859030" y="591658"/>
            <a:ext cx="4705349" cy="4865058"/>
          </a:xfrm>
          <a:prstGeom prst="rect">
            <a:avLst/>
          </a:prstGeom>
          <a:solidFill>
            <a:srgbClr val="455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1582"/>
          </a:p>
        </p:txBody>
      </p:sp>
      <p:sp>
        <p:nvSpPr>
          <p:cNvPr id="7" name="Titre 3">
            <a:extLst>
              <a:ext uri="{FF2B5EF4-FFF2-40B4-BE49-F238E27FC236}">
                <a16:creationId xmlns:a16="http://schemas.microsoft.com/office/drawing/2014/main" id="{FC1CAA0F-265E-408C-9826-CE143B43F610}"/>
              </a:ext>
            </a:extLst>
          </p:cNvPr>
          <p:cNvSpPr>
            <a:spLocks noGrp="1"/>
          </p:cNvSpPr>
          <p:nvPr>
            <p:ph type="title" hasCustomPrompt="1"/>
          </p:nvPr>
        </p:nvSpPr>
        <p:spPr>
          <a:xfrm>
            <a:off x="1323755" y="1266904"/>
            <a:ext cx="3808224" cy="764284"/>
          </a:xfrm>
          <a:prstGeom prst="rect">
            <a:avLst/>
          </a:prstGeom>
        </p:spPr>
        <p:txBody>
          <a:bodyPr lIns="0" rIns="0" anchor="ctr" anchorCtr="0"/>
          <a:lstStyle>
            <a:lvl1pPr>
              <a:defRPr lang="fr-FR" sz="2000" b="1" spc="0" baseline="0" dirty="0">
                <a:solidFill>
                  <a:schemeClr val="bg1"/>
                </a:solidFill>
                <a:latin typeface="Arial" panose="020B0604020202020204" pitchFamily="34" charset="0"/>
                <a:ea typeface="+mn-ea"/>
                <a:cs typeface="Arial" panose="020B0604020202020204" pitchFamily="34" charset="0"/>
              </a:defRPr>
            </a:lvl1pPr>
          </a:lstStyle>
          <a:p>
            <a:pPr marL="0" lvl="0" indent="0" defTabSz="801929">
              <a:lnSpc>
                <a:spcPts val="2880"/>
              </a:lnSpc>
              <a:spcBef>
                <a:spcPts val="0"/>
              </a:spcBef>
              <a:spcAft>
                <a:spcPts val="1800"/>
              </a:spcAft>
              <a:buFontTx/>
            </a:pPr>
            <a:r>
              <a:rPr lang="fr-FR"/>
              <a:t>Modifiez le titre</a:t>
            </a:r>
          </a:p>
        </p:txBody>
      </p:sp>
      <p:pic>
        <p:nvPicPr>
          <p:cNvPr id="9" name="Image 8">
            <a:extLst>
              <a:ext uri="{FF2B5EF4-FFF2-40B4-BE49-F238E27FC236}">
                <a16:creationId xmlns:a16="http://schemas.microsoft.com/office/drawing/2014/main" id="{84EEBF5E-7B36-4F57-B3E5-F3E82AB901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6723" y="5515086"/>
            <a:ext cx="849720" cy="409550"/>
          </a:xfrm>
          <a:prstGeom prst="rect">
            <a:avLst/>
          </a:prstGeom>
        </p:spPr>
      </p:pic>
      <p:sp>
        <p:nvSpPr>
          <p:cNvPr id="10" name="Espace réservé du texte 3">
            <a:extLst>
              <a:ext uri="{FF2B5EF4-FFF2-40B4-BE49-F238E27FC236}">
                <a16:creationId xmlns:a16="http://schemas.microsoft.com/office/drawing/2014/main" id="{85A0E153-F1A8-4225-BEA2-7AD7EAB85F47}"/>
              </a:ext>
            </a:extLst>
          </p:cNvPr>
          <p:cNvSpPr>
            <a:spLocks noGrp="1"/>
          </p:cNvSpPr>
          <p:nvPr>
            <p:ph type="body" sz="quarter" idx="26" hasCustomPrompt="1"/>
          </p:nvPr>
        </p:nvSpPr>
        <p:spPr>
          <a:xfrm>
            <a:off x="1323753" y="2040713"/>
            <a:ext cx="3808228" cy="2973204"/>
          </a:xfrm>
          <a:prstGeom prst="rect">
            <a:avLst/>
          </a:prstGeom>
        </p:spPr>
        <p:txBody>
          <a:bodyPr lIns="0" rIns="0" anchor="t"/>
          <a:lstStyle>
            <a:lvl1pPr marL="0" indent="0">
              <a:lnSpc>
                <a:spcPct val="100000"/>
              </a:lnSpc>
              <a:spcBef>
                <a:spcPts val="0"/>
              </a:spcBef>
              <a:spcAft>
                <a:spcPts val="600"/>
              </a:spcAft>
              <a:buSzPct val="80000"/>
              <a:buFont typeface="Arial" panose="020B0604020202020204" pitchFamily="34" charset="0"/>
              <a:buNone/>
              <a:defRPr sz="1400" b="1">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600"/>
              </a:spcAft>
              <a:buSzPct val="80000"/>
              <a:buFont typeface="Arial" panose="020B0604020202020204" pitchFamily="34" charset="0"/>
              <a:buNone/>
              <a:defRPr sz="1400">
                <a:solidFill>
                  <a:schemeClr val="bg1"/>
                </a:solidFill>
                <a:latin typeface="Arial" panose="020B0604020202020204" pitchFamily="34" charset="0"/>
                <a:cs typeface="Arial" panose="020B0604020202020204" pitchFamily="34" charset="0"/>
              </a:defRPr>
            </a:lvl2pPr>
            <a:lvl3pPr marL="180000" indent="-180000">
              <a:lnSpc>
                <a:spcPct val="100000"/>
              </a:lnSpc>
              <a:spcBef>
                <a:spcPts val="0"/>
              </a:spcBef>
              <a:spcAft>
                <a:spcPts val="600"/>
              </a:spcAft>
              <a:buClr>
                <a:schemeClr val="bg1"/>
              </a:buClr>
              <a:buSzPct val="80000"/>
              <a:buFont typeface="Arial" panose="020B0604020202020204" pitchFamily="34" charset="0"/>
              <a:buChar char="&gt;"/>
              <a:defRPr sz="1400">
                <a:solidFill>
                  <a:schemeClr val="bg1"/>
                </a:solidFill>
                <a:latin typeface="Arial" panose="020B0604020202020204" pitchFamily="34" charset="0"/>
                <a:cs typeface="Arial" panose="020B0604020202020204" pitchFamily="34" charset="0"/>
              </a:defRPr>
            </a:lvl3pPr>
            <a:lvl4pPr marL="396000" indent="-180000">
              <a:lnSpc>
                <a:spcPct val="100000"/>
              </a:lnSpc>
              <a:spcBef>
                <a:spcPts val="0"/>
              </a:spcBef>
              <a:spcAft>
                <a:spcPts val="600"/>
              </a:spcAft>
              <a:buClr>
                <a:schemeClr val="bg1"/>
              </a:buClr>
              <a:buSzPct val="80000"/>
              <a:buFont typeface="Arial" panose="020B0604020202020204" pitchFamily="34" charset="0"/>
              <a:buChar char="-"/>
              <a:defRPr sz="1400" i="0">
                <a:solidFill>
                  <a:schemeClr val="bg1"/>
                </a:solidFill>
                <a:latin typeface="Arial" panose="020B0604020202020204" pitchFamily="34" charset="0"/>
                <a:cs typeface="Arial" panose="020B0604020202020204" pitchFamily="34" charset="0"/>
              </a:defRPr>
            </a:lvl4pPr>
            <a:lvl5pPr marL="396000" indent="-180000">
              <a:lnSpc>
                <a:spcPct val="100000"/>
              </a:lnSpc>
              <a:spcBef>
                <a:spcPts val="0"/>
              </a:spcBef>
              <a:spcAft>
                <a:spcPts val="600"/>
              </a:spcAft>
              <a:buClr>
                <a:schemeClr val="tx1"/>
              </a:buClr>
              <a:buSzPct val="80000"/>
              <a:buFont typeface="Arial" panose="020B0604020202020204" pitchFamily="34" charset="0"/>
              <a:buChar char=" "/>
              <a:defRPr sz="1400" i="0">
                <a:solidFill>
                  <a:schemeClr val="bg1"/>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7310329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Personnalisé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E4E5564-9DBA-F64D-B61C-52C441D16077}"/>
              </a:ext>
            </a:extLst>
          </p:cNvPr>
          <p:cNvSpPr/>
          <p:nvPr userDrawn="1"/>
        </p:nvSpPr>
        <p:spPr>
          <a:xfrm flipV="1">
            <a:off x="-1" y="-1"/>
            <a:ext cx="3563697" cy="30241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15" name="Rectangle 14">
            <a:extLst>
              <a:ext uri="{FF2B5EF4-FFF2-40B4-BE49-F238E27FC236}">
                <a16:creationId xmlns:a16="http://schemas.microsoft.com/office/drawing/2014/main" id="{5D57FD49-A992-B143-AAED-10C5E10C8CDC}"/>
              </a:ext>
            </a:extLst>
          </p:cNvPr>
          <p:cNvSpPr/>
          <p:nvPr userDrawn="1"/>
        </p:nvSpPr>
        <p:spPr>
          <a:xfrm flipV="1">
            <a:off x="3563775" y="3024187"/>
            <a:ext cx="3564000" cy="30241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16" name="Rectangle 15">
            <a:extLst>
              <a:ext uri="{FF2B5EF4-FFF2-40B4-BE49-F238E27FC236}">
                <a16:creationId xmlns:a16="http://schemas.microsoft.com/office/drawing/2014/main" id="{12BC72DC-1CE4-D345-BE2D-1F8585A1AE31}"/>
              </a:ext>
            </a:extLst>
          </p:cNvPr>
          <p:cNvSpPr/>
          <p:nvPr userDrawn="1"/>
        </p:nvSpPr>
        <p:spPr>
          <a:xfrm flipV="1">
            <a:off x="7127775" y="-1"/>
            <a:ext cx="3564000" cy="30241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20" name="Espace réservé du texte 3">
            <a:extLst>
              <a:ext uri="{FF2B5EF4-FFF2-40B4-BE49-F238E27FC236}">
                <a16:creationId xmlns:a16="http://schemas.microsoft.com/office/drawing/2014/main" id="{CBEE380B-8D8D-4046-92D5-A7DAADC742CA}"/>
              </a:ext>
            </a:extLst>
          </p:cNvPr>
          <p:cNvSpPr>
            <a:spLocks noGrp="1"/>
          </p:cNvSpPr>
          <p:nvPr>
            <p:ph type="body" sz="quarter" idx="14" hasCustomPrompt="1"/>
          </p:nvPr>
        </p:nvSpPr>
        <p:spPr>
          <a:xfrm>
            <a:off x="724457" y="1596090"/>
            <a:ext cx="2114558" cy="844872"/>
          </a:xfrm>
          <a:prstGeom prst="rect">
            <a:avLst/>
          </a:prstGeom>
        </p:spPr>
        <p:txBody>
          <a:bodyPr/>
          <a:lstStyle>
            <a:lvl1pPr marL="0" indent="0" algn="ctr">
              <a:buNone/>
              <a:defRPr sz="1400" b="1">
                <a:solidFill>
                  <a:schemeClr val="bg1"/>
                </a:solidFill>
              </a:defRPr>
            </a:lvl1pPr>
          </a:lstStyle>
          <a:p>
            <a:pPr lvl="0"/>
            <a:r>
              <a:rPr lang="fr-FR"/>
              <a:t>Modifiez le texte</a:t>
            </a:r>
          </a:p>
        </p:txBody>
      </p:sp>
      <p:sp>
        <p:nvSpPr>
          <p:cNvPr id="21" name="Espace réservé du texte 3">
            <a:extLst>
              <a:ext uri="{FF2B5EF4-FFF2-40B4-BE49-F238E27FC236}">
                <a16:creationId xmlns:a16="http://schemas.microsoft.com/office/drawing/2014/main" id="{E93BFC15-F1B8-3F46-9CA8-53F3FDA96345}"/>
              </a:ext>
            </a:extLst>
          </p:cNvPr>
          <p:cNvSpPr>
            <a:spLocks noGrp="1"/>
          </p:cNvSpPr>
          <p:nvPr>
            <p:ph type="body" sz="quarter" idx="15" hasCustomPrompt="1"/>
          </p:nvPr>
        </p:nvSpPr>
        <p:spPr>
          <a:xfrm>
            <a:off x="7852496" y="1596090"/>
            <a:ext cx="2114558" cy="844872"/>
          </a:xfrm>
          <a:prstGeom prst="rect">
            <a:avLst/>
          </a:prstGeom>
        </p:spPr>
        <p:txBody>
          <a:bodyPr/>
          <a:lstStyle>
            <a:lvl1pPr marL="0" indent="0" algn="ctr">
              <a:buNone/>
              <a:defRPr sz="1400" b="1">
                <a:solidFill>
                  <a:schemeClr val="bg1"/>
                </a:solidFill>
              </a:defRPr>
            </a:lvl1pPr>
          </a:lstStyle>
          <a:p>
            <a:pPr lvl="0"/>
            <a:r>
              <a:rPr lang="fr-FR"/>
              <a:t>Modifiez le texte</a:t>
            </a:r>
          </a:p>
        </p:txBody>
      </p:sp>
      <p:sp>
        <p:nvSpPr>
          <p:cNvPr id="22" name="Espace réservé du texte 3">
            <a:extLst>
              <a:ext uri="{FF2B5EF4-FFF2-40B4-BE49-F238E27FC236}">
                <a16:creationId xmlns:a16="http://schemas.microsoft.com/office/drawing/2014/main" id="{5C1F872C-63FC-7045-ABAF-71C86923249C}"/>
              </a:ext>
            </a:extLst>
          </p:cNvPr>
          <p:cNvSpPr>
            <a:spLocks noGrp="1"/>
          </p:cNvSpPr>
          <p:nvPr>
            <p:ph type="body" sz="quarter" idx="16" hasCustomPrompt="1"/>
          </p:nvPr>
        </p:nvSpPr>
        <p:spPr>
          <a:xfrm>
            <a:off x="4288496" y="4659274"/>
            <a:ext cx="2114558" cy="844872"/>
          </a:xfrm>
          <a:prstGeom prst="rect">
            <a:avLst/>
          </a:prstGeom>
        </p:spPr>
        <p:txBody>
          <a:bodyPr/>
          <a:lstStyle>
            <a:lvl1pPr marL="0" indent="0" algn="ctr">
              <a:buNone/>
              <a:defRPr sz="1400" b="1">
                <a:solidFill>
                  <a:schemeClr val="bg1"/>
                </a:solidFill>
              </a:defRPr>
            </a:lvl1pPr>
          </a:lstStyle>
          <a:p>
            <a:pPr lvl="0"/>
            <a:r>
              <a:rPr lang="fr-FR"/>
              <a:t>Modifiez le texte</a:t>
            </a:r>
          </a:p>
        </p:txBody>
      </p:sp>
    </p:spTree>
    <p:extLst>
      <p:ext uri="{BB962C8B-B14F-4D97-AF65-F5344CB8AC3E}">
        <p14:creationId xmlns:p14="http://schemas.microsoft.com/office/powerpoint/2010/main" val="24410741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DER COUVER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3EA7A-DEDA-054E-A8DC-2A2D15015419}"/>
              </a:ext>
            </a:extLst>
          </p:cNvPr>
          <p:cNvSpPr/>
          <p:nvPr userDrawn="1"/>
        </p:nvSpPr>
        <p:spPr>
          <a:xfrm>
            <a:off x="1" y="1"/>
            <a:ext cx="10691813" cy="6048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82"/>
          </a:p>
        </p:txBody>
      </p:sp>
      <p:pic>
        <p:nvPicPr>
          <p:cNvPr id="13" name="Image 12">
            <a:extLst>
              <a:ext uri="{FF2B5EF4-FFF2-40B4-BE49-F238E27FC236}">
                <a16:creationId xmlns:a16="http://schemas.microsoft.com/office/drawing/2014/main" id="{90161121-5E81-4693-8A37-C4D34114EE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90073" y="2541144"/>
            <a:ext cx="2135700" cy="1029370"/>
          </a:xfrm>
          <a:prstGeom prst="rect">
            <a:avLst/>
          </a:prstGeom>
        </p:spPr>
      </p:pic>
      <p:cxnSp>
        <p:nvCxnSpPr>
          <p:cNvPr id="6" name="Connecteur droit 5">
            <a:extLst>
              <a:ext uri="{FF2B5EF4-FFF2-40B4-BE49-F238E27FC236}">
                <a16:creationId xmlns:a16="http://schemas.microsoft.com/office/drawing/2014/main" id="{5231A86E-4817-8141-9785-C3AEB85990E0}"/>
              </a:ext>
            </a:extLst>
          </p:cNvPr>
          <p:cNvCxnSpPr>
            <a:cxnSpLocks/>
          </p:cNvCxnSpPr>
          <p:nvPr userDrawn="1"/>
        </p:nvCxnSpPr>
        <p:spPr>
          <a:xfrm>
            <a:off x="540044" y="5219701"/>
            <a:ext cx="0" cy="35968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1531FE55-3E47-0E44-AAE8-1A3ACD10F702}"/>
              </a:ext>
            </a:extLst>
          </p:cNvPr>
          <p:cNvCxnSpPr>
            <a:cxnSpLocks/>
          </p:cNvCxnSpPr>
          <p:nvPr userDrawn="1"/>
        </p:nvCxnSpPr>
        <p:spPr>
          <a:xfrm>
            <a:off x="3568995" y="5219701"/>
            <a:ext cx="0" cy="35968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Espace réservé du texte 11">
            <a:extLst>
              <a:ext uri="{FF2B5EF4-FFF2-40B4-BE49-F238E27FC236}">
                <a16:creationId xmlns:a16="http://schemas.microsoft.com/office/drawing/2014/main" id="{E78E6046-F808-424F-95D5-02A57E8D99DF}"/>
              </a:ext>
            </a:extLst>
          </p:cNvPr>
          <p:cNvSpPr txBox="1">
            <a:spLocks/>
          </p:cNvSpPr>
          <p:nvPr userDrawn="1"/>
        </p:nvSpPr>
        <p:spPr>
          <a:xfrm>
            <a:off x="636854" y="5219700"/>
            <a:ext cx="2830219" cy="359685"/>
          </a:xfrm>
          <a:prstGeom prst="rect">
            <a:avLst/>
          </a:prstGeom>
        </p:spPr>
        <p:txBody>
          <a:bodyPr anchor="ctr"/>
          <a:lstStyle>
            <a:lvl1pPr marL="0" indent="0" algn="l" defTabSz="914400" rtl="0" eaLnBrk="1" latinLnBrk="0" hangingPunct="1">
              <a:lnSpc>
                <a:spcPct val="100000"/>
              </a:lnSpc>
              <a:spcBef>
                <a:spcPts val="1000"/>
              </a:spcBef>
              <a:spcAft>
                <a:spcPts val="0"/>
              </a:spcAft>
              <a:buFont typeface="Arial" panose="020B0604020202020204" pitchFamily="34" charset="0"/>
              <a:buNone/>
              <a:defRPr lang="fr-FR" sz="1200" kern="1200" dirty="0">
                <a:solidFill>
                  <a:schemeClr val="bg1"/>
                </a:solidFill>
                <a:latin typeface="Arial" panose="020B0604020202020204" pitchFamily="34" charset="0"/>
                <a:ea typeface="+mn-ea"/>
                <a:cs typeface="Arial" panose="020B0604020202020204" pitchFamily="34" charset="0"/>
              </a:defRPr>
            </a:lvl1pPr>
            <a:lvl2pPr marL="0" indent="0" algn="l" defTabSz="801929" rtl="0" eaLnBrk="1" latinLnBrk="0" hangingPunct="1">
              <a:lnSpc>
                <a:spcPts val="1920"/>
              </a:lnSpc>
              <a:spcBef>
                <a:spcPts val="0"/>
              </a:spcBef>
              <a:buFontTx/>
              <a:buNone/>
              <a:defRPr sz="1600" kern="1200">
                <a:solidFill>
                  <a:schemeClr val="bg1"/>
                </a:solidFill>
                <a:latin typeface="Arial" panose="020B0604020202020204" pitchFamily="34" charset="0"/>
                <a:ea typeface="+mn-ea"/>
                <a:cs typeface="Arial" panose="020B0604020202020204" pitchFamily="34" charset="0"/>
              </a:defRPr>
            </a:lvl2pPr>
            <a:lvl3pPr marL="1002411" indent="-200482" algn="l" defTabSz="801929" rtl="0" eaLnBrk="1" latinLnBrk="0" hangingPunct="1">
              <a:lnSpc>
                <a:spcPct val="90000"/>
              </a:lnSpc>
              <a:spcBef>
                <a:spcPts val="439"/>
              </a:spcBef>
              <a:buFont typeface="Arial" panose="020B0604020202020204" pitchFamily="34" charset="0"/>
              <a:buChar char="•"/>
              <a:defRPr sz="1754" kern="1200">
                <a:solidFill>
                  <a:schemeClr val="tx1"/>
                </a:solidFill>
                <a:latin typeface="+mn-lt"/>
                <a:ea typeface="+mn-ea"/>
                <a:cs typeface="+mn-cs"/>
              </a:defRPr>
            </a:lvl3pPr>
            <a:lvl4pPr marL="1403375"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4pPr>
            <a:lvl5pPr marL="1804340"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5pPr>
            <a:lvl6pPr marL="2205304"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269"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233"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197"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a:lstStyle>
          <a:p>
            <a:pPr>
              <a:lnSpc>
                <a:spcPts val="1400"/>
              </a:lnSpc>
              <a:spcBef>
                <a:spcPts val="0"/>
              </a:spcBef>
            </a:pPr>
            <a:r>
              <a:rPr lang="fr-FR" sz="1200"/>
              <a:t>8 rue vernier 75017 – France</a:t>
            </a:r>
          </a:p>
          <a:p>
            <a:pPr>
              <a:lnSpc>
                <a:spcPts val="1400"/>
              </a:lnSpc>
              <a:spcBef>
                <a:spcPts val="0"/>
              </a:spcBef>
            </a:pPr>
            <a:r>
              <a:rPr lang="fr-FR" sz="1200"/>
              <a:t>+33 1 45 74 33 05</a:t>
            </a:r>
          </a:p>
        </p:txBody>
      </p:sp>
      <p:sp>
        <p:nvSpPr>
          <p:cNvPr id="3" name="Espace réservé du texte 11">
            <a:extLst>
              <a:ext uri="{FF2B5EF4-FFF2-40B4-BE49-F238E27FC236}">
                <a16:creationId xmlns:a16="http://schemas.microsoft.com/office/drawing/2014/main" id="{3E6EE6F7-A3EE-43AB-9215-E86204F2408B}"/>
              </a:ext>
            </a:extLst>
          </p:cNvPr>
          <p:cNvSpPr txBox="1">
            <a:spLocks/>
          </p:cNvSpPr>
          <p:nvPr userDrawn="1"/>
        </p:nvSpPr>
        <p:spPr>
          <a:xfrm>
            <a:off x="3665805" y="5219700"/>
            <a:ext cx="2830219" cy="359685"/>
          </a:xfrm>
          <a:prstGeom prst="rect">
            <a:avLst/>
          </a:prstGeom>
        </p:spPr>
        <p:txBody>
          <a:bodyPr anchor="ctr"/>
          <a:lstStyle>
            <a:lvl1pPr marL="0" indent="0" algn="l" defTabSz="914400" rtl="0" eaLnBrk="1" latinLnBrk="0" hangingPunct="1">
              <a:lnSpc>
                <a:spcPct val="100000"/>
              </a:lnSpc>
              <a:spcBef>
                <a:spcPts val="1000"/>
              </a:spcBef>
              <a:spcAft>
                <a:spcPts val="0"/>
              </a:spcAft>
              <a:buFont typeface="Arial" panose="020B0604020202020204" pitchFamily="34" charset="0"/>
              <a:buNone/>
              <a:defRPr lang="fr-FR" sz="1200" kern="1200" dirty="0">
                <a:solidFill>
                  <a:schemeClr val="bg1"/>
                </a:solidFill>
                <a:latin typeface="Arial" panose="020B0604020202020204" pitchFamily="34" charset="0"/>
                <a:ea typeface="+mn-ea"/>
                <a:cs typeface="Arial" panose="020B0604020202020204" pitchFamily="34" charset="0"/>
              </a:defRPr>
            </a:lvl1pPr>
            <a:lvl2pPr marL="0" indent="0" algn="l" defTabSz="801929" rtl="0" eaLnBrk="1" latinLnBrk="0" hangingPunct="1">
              <a:lnSpc>
                <a:spcPts val="1920"/>
              </a:lnSpc>
              <a:spcBef>
                <a:spcPts val="0"/>
              </a:spcBef>
              <a:buFontTx/>
              <a:buNone/>
              <a:defRPr sz="1600" kern="1200">
                <a:solidFill>
                  <a:schemeClr val="bg1"/>
                </a:solidFill>
                <a:latin typeface="Arial" panose="020B0604020202020204" pitchFamily="34" charset="0"/>
                <a:ea typeface="+mn-ea"/>
                <a:cs typeface="Arial" panose="020B0604020202020204" pitchFamily="34" charset="0"/>
              </a:defRPr>
            </a:lvl2pPr>
            <a:lvl3pPr marL="1002411" indent="-200482" algn="l" defTabSz="801929" rtl="0" eaLnBrk="1" latinLnBrk="0" hangingPunct="1">
              <a:lnSpc>
                <a:spcPct val="90000"/>
              </a:lnSpc>
              <a:spcBef>
                <a:spcPts val="439"/>
              </a:spcBef>
              <a:buFont typeface="Arial" panose="020B0604020202020204" pitchFamily="34" charset="0"/>
              <a:buChar char="•"/>
              <a:defRPr sz="1754" kern="1200">
                <a:solidFill>
                  <a:schemeClr val="tx1"/>
                </a:solidFill>
                <a:latin typeface="+mn-lt"/>
                <a:ea typeface="+mn-ea"/>
                <a:cs typeface="+mn-cs"/>
              </a:defRPr>
            </a:lvl3pPr>
            <a:lvl4pPr marL="1403375"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4pPr>
            <a:lvl5pPr marL="1804340"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5pPr>
            <a:lvl6pPr marL="2205304"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269"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233"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197"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a:lstStyle>
          <a:p>
            <a:pPr>
              <a:lnSpc>
                <a:spcPts val="1400"/>
              </a:lnSpc>
              <a:spcBef>
                <a:spcPts val="0"/>
              </a:spcBef>
            </a:pPr>
            <a:r>
              <a:rPr lang="fr-FR" sz="1200"/>
              <a:t>contact@quinten-finance.com</a:t>
            </a:r>
          </a:p>
          <a:p>
            <a:pPr>
              <a:lnSpc>
                <a:spcPts val="1400"/>
              </a:lnSpc>
              <a:spcBef>
                <a:spcPts val="0"/>
              </a:spcBef>
            </a:pPr>
            <a:r>
              <a:rPr lang="fr-FR" sz="1200"/>
              <a:t>www.quinten-finance.com</a:t>
            </a:r>
          </a:p>
        </p:txBody>
      </p:sp>
      <p:cxnSp>
        <p:nvCxnSpPr>
          <p:cNvPr id="12" name="Connecteur droit 11">
            <a:extLst>
              <a:ext uri="{FF2B5EF4-FFF2-40B4-BE49-F238E27FC236}">
                <a16:creationId xmlns:a16="http://schemas.microsoft.com/office/drawing/2014/main" id="{FA55186C-5BFA-4721-B9A1-A87D2E2D5E6E}"/>
              </a:ext>
            </a:extLst>
          </p:cNvPr>
          <p:cNvCxnSpPr>
            <a:cxnSpLocks/>
          </p:cNvCxnSpPr>
          <p:nvPr userDrawn="1"/>
        </p:nvCxnSpPr>
        <p:spPr>
          <a:xfrm>
            <a:off x="6830354" y="5219701"/>
            <a:ext cx="0" cy="35968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Espace réservé du texte 11">
            <a:extLst>
              <a:ext uri="{FF2B5EF4-FFF2-40B4-BE49-F238E27FC236}">
                <a16:creationId xmlns:a16="http://schemas.microsoft.com/office/drawing/2014/main" id="{85729D32-2265-4960-BAFA-21E2F279C869}"/>
              </a:ext>
            </a:extLst>
          </p:cNvPr>
          <p:cNvSpPr txBox="1">
            <a:spLocks/>
          </p:cNvSpPr>
          <p:nvPr userDrawn="1"/>
        </p:nvSpPr>
        <p:spPr>
          <a:xfrm>
            <a:off x="6927164" y="5219700"/>
            <a:ext cx="3496995" cy="359685"/>
          </a:xfrm>
          <a:prstGeom prst="rect">
            <a:avLst/>
          </a:prstGeom>
        </p:spPr>
        <p:txBody>
          <a:bodyPr anchor="ctr"/>
          <a:lstStyle>
            <a:lvl1pPr marL="0" indent="0" algn="l" defTabSz="914400" rtl="0" eaLnBrk="1" latinLnBrk="0" hangingPunct="1">
              <a:lnSpc>
                <a:spcPct val="100000"/>
              </a:lnSpc>
              <a:spcBef>
                <a:spcPts val="1000"/>
              </a:spcBef>
              <a:spcAft>
                <a:spcPts val="0"/>
              </a:spcAft>
              <a:buFont typeface="Arial" panose="020B0604020202020204" pitchFamily="34" charset="0"/>
              <a:buNone/>
              <a:defRPr lang="fr-FR" sz="1200" kern="1200" dirty="0">
                <a:solidFill>
                  <a:schemeClr val="bg1"/>
                </a:solidFill>
                <a:latin typeface="Arial" panose="020B0604020202020204" pitchFamily="34" charset="0"/>
                <a:ea typeface="+mn-ea"/>
                <a:cs typeface="Arial" panose="020B0604020202020204" pitchFamily="34" charset="0"/>
              </a:defRPr>
            </a:lvl1pPr>
            <a:lvl2pPr marL="0" indent="0" algn="l" defTabSz="801929" rtl="0" eaLnBrk="1" latinLnBrk="0" hangingPunct="1">
              <a:lnSpc>
                <a:spcPts val="1920"/>
              </a:lnSpc>
              <a:spcBef>
                <a:spcPts val="0"/>
              </a:spcBef>
              <a:buFontTx/>
              <a:buNone/>
              <a:defRPr sz="1600" kern="1200">
                <a:solidFill>
                  <a:schemeClr val="bg1"/>
                </a:solidFill>
                <a:latin typeface="Arial" panose="020B0604020202020204" pitchFamily="34" charset="0"/>
                <a:ea typeface="+mn-ea"/>
                <a:cs typeface="Arial" panose="020B0604020202020204" pitchFamily="34" charset="0"/>
              </a:defRPr>
            </a:lvl2pPr>
            <a:lvl3pPr marL="1002411" indent="-200482" algn="l" defTabSz="801929" rtl="0" eaLnBrk="1" latinLnBrk="0" hangingPunct="1">
              <a:lnSpc>
                <a:spcPct val="90000"/>
              </a:lnSpc>
              <a:spcBef>
                <a:spcPts val="439"/>
              </a:spcBef>
              <a:buFont typeface="Arial" panose="020B0604020202020204" pitchFamily="34" charset="0"/>
              <a:buChar char="•"/>
              <a:defRPr sz="1754" kern="1200">
                <a:solidFill>
                  <a:schemeClr val="tx1"/>
                </a:solidFill>
                <a:latin typeface="+mn-lt"/>
                <a:ea typeface="+mn-ea"/>
                <a:cs typeface="+mn-cs"/>
              </a:defRPr>
            </a:lvl3pPr>
            <a:lvl4pPr marL="1403375"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4pPr>
            <a:lvl5pPr marL="1804340"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5pPr>
            <a:lvl6pPr marL="2205304"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269"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233"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197"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a:lstStyle>
          <a:p>
            <a:pPr>
              <a:lnSpc>
                <a:spcPts val="1400"/>
              </a:lnSpc>
              <a:spcBef>
                <a:spcPts val="0"/>
              </a:spcBef>
            </a:pPr>
            <a:r>
              <a:rPr lang="fr-FR" sz="1200"/>
              <a:t>Groupe QUINTEN</a:t>
            </a:r>
          </a:p>
          <a:p>
            <a:pPr marL="0" marR="0" lvl="0" indent="0" algn="l" defTabSz="914389" rtl="0" eaLnBrk="1" fontAlgn="auto" latinLnBrk="0" hangingPunct="1">
              <a:lnSpc>
                <a:spcPts val="1400"/>
              </a:lnSpc>
              <a:spcBef>
                <a:spcPts val="0"/>
              </a:spcBef>
              <a:spcAft>
                <a:spcPts val="0"/>
              </a:spcAft>
              <a:buClrTx/>
              <a:buSzTx/>
              <a:buFont typeface="Arial" panose="020B0604020202020204" pitchFamily="34" charset="0"/>
              <a:buNone/>
              <a:tabLst/>
              <a:defRPr/>
            </a:pPr>
            <a:r>
              <a:rPr lang="fr-FR" sz="1200"/>
              <a:t>www.quinten.ai</a:t>
            </a:r>
          </a:p>
        </p:txBody>
      </p:sp>
    </p:spTree>
    <p:extLst>
      <p:ext uri="{BB962C8B-B14F-4D97-AF65-F5344CB8AC3E}">
        <p14:creationId xmlns:p14="http://schemas.microsoft.com/office/powerpoint/2010/main" val="15697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 Introduc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C47D02-204E-4892-98CA-98A84BD8A134}"/>
              </a:ext>
            </a:extLst>
          </p:cNvPr>
          <p:cNvSpPr/>
          <p:nvPr userDrawn="1"/>
        </p:nvSpPr>
        <p:spPr>
          <a:xfrm>
            <a:off x="1477574" y="1"/>
            <a:ext cx="9217857" cy="6048374"/>
          </a:xfrm>
          <a:prstGeom prst="rect">
            <a:avLst/>
          </a:prstGeom>
          <a:solidFill>
            <a:srgbClr val="F1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1582"/>
          </a:p>
        </p:txBody>
      </p:sp>
      <p:sp>
        <p:nvSpPr>
          <p:cNvPr id="13" name="Rectangle 12">
            <a:extLst>
              <a:ext uri="{FF2B5EF4-FFF2-40B4-BE49-F238E27FC236}">
                <a16:creationId xmlns:a16="http://schemas.microsoft.com/office/drawing/2014/main" id="{21A6CECE-DED2-4702-B6F4-34AD4DA79D59}"/>
              </a:ext>
            </a:extLst>
          </p:cNvPr>
          <p:cNvSpPr/>
          <p:nvPr userDrawn="1"/>
        </p:nvSpPr>
        <p:spPr>
          <a:xfrm>
            <a:off x="1" y="1"/>
            <a:ext cx="1477572" cy="604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82"/>
          </a:p>
        </p:txBody>
      </p:sp>
      <p:sp>
        <p:nvSpPr>
          <p:cNvPr id="5" name="Espace réservé du numéro de diapositive 4">
            <a:extLst>
              <a:ext uri="{FF2B5EF4-FFF2-40B4-BE49-F238E27FC236}">
                <a16:creationId xmlns:a16="http://schemas.microsoft.com/office/drawing/2014/main" id="{6696F2D9-CCB4-4115-83B0-A5AEB72E9C0E}"/>
              </a:ext>
            </a:extLst>
          </p:cNvPr>
          <p:cNvSpPr txBox="1">
            <a:spLocks/>
          </p:cNvSpPr>
          <p:nvPr userDrawn="1"/>
        </p:nvSpPr>
        <p:spPr>
          <a:xfrm>
            <a:off x="555370" y="5541312"/>
            <a:ext cx="668945" cy="322262"/>
          </a:xfrm>
          <a:prstGeom prst="rect">
            <a:avLst/>
          </a:prstGeom>
        </p:spPr>
        <p:txBody>
          <a:bodyPr vert="horz" lIns="0" tIns="45720" rIns="91440" bIns="45720" rtlCol="0" anchor="ctr"/>
          <a:lstStyle>
            <a:defPPr>
              <a:defRPr lang="fr-FR"/>
            </a:defPPr>
            <a:lvl1pPr marL="0" algn="l" defTabSz="803483" rtl="0" eaLnBrk="1" latinLnBrk="0" hangingPunct="1">
              <a:defRPr lang="fr-FR" sz="1000" kern="1200" smtClean="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fld id="{BB08ADA8-F020-4424-AE71-CE0596DFA343}" type="slidenum">
              <a:rPr lang="fr-FR" sz="1001" smtClean="0">
                <a:solidFill>
                  <a:schemeClr val="tx1">
                    <a:lumMod val="65000"/>
                    <a:lumOff val="35000"/>
                  </a:schemeClr>
                </a:solidFill>
              </a:rPr>
              <a:pPr/>
              <a:t>‹N°›</a:t>
            </a:fld>
            <a:endParaRPr lang="fr-FR" sz="1001">
              <a:solidFill>
                <a:schemeClr val="tx1">
                  <a:lumMod val="65000"/>
                  <a:lumOff val="35000"/>
                </a:schemeClr>
              </a:solidFill>
            </a:endParaRPr>
          </a:p>
        </p:txBody>
      </p:sp>
      <p:sp>
        <p:nvSpPr>
          <p:cNvPr id="6" name="Espace réservé du pied de page 5">
            <a:extLst>
              <a:ext uri="{FF2B5EF4-FFF2-40B4-BE49-F238E27FC236}">
                <a16:creationId xmlns:a16="http://schemas.microsoft.com/office/drawing/2014/main" id="{A2807025-770D-421F-B901-F20F303630EF}"/>
              </a:ext>
            </a:extLst>
          </p:cNvPr>
          <p:cNvSpPr txBox="1">
            <a:spLocks/>
          </p:cNvSpPr>
          <p:nvPr userDrawn="1"/>
        </p:nvSpPr>
        <p:spPr>
          <a:xfrm>
            <a:off x="1145933" y="5515185"/>
            <a:ext cx="2659579" cy="322262"/>
          </a:xfrm>
          <a:prstGeom prst="rect">
            <a:avLst/>
          </a:prstGeom>
        </p:spPr>
        <p:txBody>
          <a:bodyPr vert="horz" lIns="91440" tIns="45720" rIns="91440" bIns="45720" rtlCol="0" anchor="ctr"/>
          <a:lstStyle>
            <a:defPPr>
              <a:defRPr lang="fr-FR"/>
            </a:defPPr>
            <a:lvl1pPr marL="0" algn="l" defTabSz="803483" rtl="0" eaLnBrk="1" latinLnBrk="0" hangingPunct="1">
              <a:defRPr lang="fr-FR" sz="1000" kern="120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pPr algn="l">
              <a:lnSpc>
                <a:spcPts val="1679"/>
              </a:lnSpc>
            </a:pPr>
            <a:r>
              <a:rPr lang="fr-FR" sz="1001">
                <a:solidFill>
                  <a:schemeClr val="tx1">
                    <a:lumMod val="65000"/>
                    <a:lumOff val="35000"/>
                  </a:schemeClr>
                </a:solidFill>
              </a:rPr>
              <a:t>Confidential Document</a:t>
            </a:r>
          </a:p>
        </p:txBody>
      </p:sp>
      <p:cxnSp>
        <p:nvCxnSpPr>
          <p:cNvPr id="7" name="Connecteur droit 6">
            <a:extLst>
              <a:ext uri="{FF2B5EF4-FFF2-40B4-BE49-F238E27FC236}">
                <a16:creationId xmlns:a16="http://schemas.microsoft.com/office/drawing/2014/main" id="{B3163DB8-B8EB-4FA9-BCA5-EDA7698BFA24}"/>
              </a:ext>
            </a:extLst>
          </p:cNvPr>
          <p:cNvCxnSpPr>
            <a:cxnSpLocks/>
          </p:cNvCxnSpPr>
          <p:nvPr userDrawn="1"/>
        </p:nvCxnSpPr>
        <p:spPr>
          <a:xfrm>
            <a:off x="1009248" y="5563194"/>
            <a:ext cx="0" cy="26257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AA85668B-F543-403C-8BA2-4D4122E0AC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6725" y="5514553"/>
            <a:ext cx="849718" cy="409549"/>
          </a:xfrm>
          <a:prstGeom prst="rect">
            <a:avLst/>
          </a:prstGeom>
        </p:spPr>
      </p:pic>
      <p:sp>
        <p:nvSpPr>
          <p:cNvPr id="9" name="Espace réservé du texte 8">
            <a:extLst>
              <a:ext uri="{FF2B5EF4-FFF2-40B4-BE49-F238E27FC236}">
                <a16:creationId xmlns:a16="http://schemas.microsoft.com/office/drawing/2014/main" id="{737E4948-C206-4613-80F1-7C79BF650046}"/>
              </a:ext>
            </a:extLst>
          </p:cNvPr>
          <p:cNvSpPr>
            <a:spLocks noGrp="1"/>
          </p:cNvSpPr>
          <p:nvPr>
            <p:ph type="body" sz="quarter" idx="13" hasCustomPrompt="1"/>
          </p:nvPr>
        </p:nvSpPr>
        <p:spPr>
          <a:xfrm>
            <a:off x="166240" y="1802489"/>
            <a:ext cx="2895937" cy="2443396"/>
          </a:xfrm>
          <a:prstGeom prst="rect">
            <a:avLst/>
          </a:prstGeom>
          <a:ln>
            <a:noFill/>
          </a:ln>
        </p:spPr>
        <p:txBody>
          <a:bodyPr anchor="ctr" anchorCtr="0"/>
          <a:lstStyle>
            <a:lvl1pPr marL="0" indent="0" algn="r" defTabSz="914389" rtl="0" eaLnBrk="1" latinLnBrk="0" hangingPunct="1">
              <a:lnSpc>
                <a:spcPct val="100000"/>
              </a:lnSpc>
              <a:spcBef>
                <a:spcPts val="0"/>
              </a:spcBef>
              <a:buFontTx/>
              <a:buNone/>
              <a:defRPr lang="fr-FR" sz="3500" b="1" kern="1200" dirty="0">
                <a:solidFill>
                  <a:schemeClr val="accent2"/>
                </a:solidFill>
                <a:latin typeface="Arial" panose="020B0604020202020204" pitchFamily="34" charset="0"/>
                <a:ea typeface="+mn-ea"/>
                <a:cs typeface="Arial" panose="020B0604020202020204" pitchFamily="34" charset="0"/>
              </a:defRPr>
            </a:lvl1pPr>
          </a:lstStyle>
          <a:p>
            <a:pPr lvl="0"/>
            <a:r>
              <a:rPr lang="fr-FR"/>
              <a:t>Modifiez le titre</a:t>
            </a:r>
          </a:p>
        </p:txBody>
      </p:sp>
    </p:spTree>
    <p:extLst>
      <p:ext uri="{BB962C8B-B14F-4D97-AF65-F5344CB8AC3E}">
        <p14:creationId xmlns:p14="http://schemas.microsoft.com/office/powerpoint/2010/main" val="2558057683"/>
      </p:ext>
    </p:extLst>
  </p:cSld>
  <p:clrMapOvr>
    <a:masterClrMapping/>
  </p:clrMapOvr>
  <p:extLst>
    <p:ext uri="{DCECCB84-F9BA-43D5-87BE-67443E8EF086}">
      <p15:sldGuideLst xmlns:p15="http://schemas.microsoft.com/office/powerpoint/2012/main">
        <p15:guide id="1" orient="horz" pos="1905">
          <p15:clr>
            <a:srgbClr val="FBAE40"/>
          </p15:clr>
        </p15:guide>
        <p15:guide id="2" pos="352">
          <p15:clr>
            <a:srgbClr val="FBAE40"/>
          </p15:clr>
        </p15:guide>
        <p15:guide id="3" pos="454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R COUVERTURE CORP">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3EA7A-DEDA-054E-A8DC-2A2D15015419}"/>
              </a:ext>
            </a:extLst>
          </p:cNvPr>
          <p:cNvSpPr/>
          <p:nvPr userDrawn="1"/>
        </p:nvSpPr>
        <p:spPr>
          <a:xfrm>
            <a:off x="0" y="0"/>
            <a:ext cx="10691813" cy="6048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609916A0-5402-40FE-8369-CC29D505BF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65805" y="2703935"/>
            <a:ext cx="3388138" cy="640504"/>
          </a:xfrm>
          <a:prstGeom prst="rect">
            <a:avLst/>
          </a:prstGeom>
        </p:spPr>
      </p:pic>
      <p:cxnSp>
        <p:nvCxnSpPr>
          <p:cNvPr id="6" name="Connecteur droit 5">
            <a:extLst>
              <a:ext uri="{FF2B5EF4-FFF2-40B4-BE49-F238E27FC236}">
                <a16:creationId xmlns:a16="http://schemas.microsoft.com/office/drawing/2014/main" id="{5231A86E-4817-8141-9785-C3AEB85990E0}"/>
              </a:ext>
            </a:extLst>
          </p:cNvPr>
          <p:cNvCxnSpPr>
            <a:cxnSpLocks/>
          </p:cNvCxnSpPr>
          <p:nvPr userDrawn="1"/>
        </p:nvCxnSpPr>
        <p:spPr>
          <a:xfrm>
            <a:off x="540045" y="5219700"/>
            <a:ext cx="0" cy="35968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1531FE55-3E47-0E44-AAE8-1A3ACD10F702}"/>
              </a:ext>
            </a:extLst>
          </p:cNvPr>
          <p:cNvCxnSpPr>
            <a:cxnSpLocks/>
          </p:cNvCxnSpPr>
          <p:nvPr userDrawn="1"/>
        </p:nvCxnSpPr>
        <p:spPr>
          <a:xfrm>
            <a:off x="3568995" y="5219700"/>
            <a:ext cx="0" cy="35968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Espace réservé du texte 11">
            <a:extLst>
              <a:ext uri="{FF2B5EF4-FFF2-40B4-BE49-F238E27FC236}">
                <a16:creationId xmlns:a16="http://schemas.microsoft.com/office/drawing/2014/main" id="{2302A32B-39CD-45A6-ABD7-3D39A451C66B}"/>
              </a:ext>
            </a:extLst>
          </p:cNvPr>
          <p:cNvSpPr txBox="1">
            <a:spLocks/>
          </p:cNvSpPr>
          <p:nvPr userDrawn="1"/>
        </p:nvSpPr>
        <p:spPr>
          <a:xfrm>
            <a:off x="636854" y="5219700"/>
            <a:ext cx="2830219" cy="359685"/>
          </a:xfrm>
          <a:prstGeom prst="rect">
            <a:avLst/>
          </a:prstGeom>
        </p:spPr>
        <p:txBody>
          <a:bodyPr anchor="ctr"/>
          <a:lstStyle>
            <a:lvl1pPr marL="0" indent="0" algn="l" defTabSz="914400" rtl="0" eaLnBrk="1" latinLnBrk="0" hangingPunct="1">
              <a:lnSpc>
                <a:spcPct val="100000"/>
              </a:lnSpc>
              <a:spcBef>
                <a:spcPts val="1000"/>
              </a:spcBef>
              <a:spcAft>
                <a:spcPts val="0"/>
              </a:spcAft>
              <a:buFont typeface="Arial" panose="020B0604020202020204" pitchFamily="34" charset="0"/>
              <a:buNone/>
              <a:defRPr lang="fr-FR" sz="1200" kern="1200" dirty="0">
                <a:solidFill>
                  <a:schemeClr val="bg1"/>
                </a:solidFill>
                <a:latin typeface="Arial" panose="020B0604020202020204" pitchFamily="34" charset="0"/>
                <a:ea typeface="+mn-ea"/>
                <a:cs typeface="Arial" panose="020B0604020202020204" pitchFamily="34" charset="0"/>
              </a:defRPr>
            </a:lvl1pPr>
            <a:lvl2pPr marL="0" indent="0" algn="l" defTabSz="801929" rtl="0" eaLnBrk="1" latinLnBrk="0" hangingPunct="1">
              <a:lnSpc>
                <a:spcPts val="1920"/>
              </a:lnSpc>
              <a:spcBef>
                <a:spcPts val="0"/>
              </a:spcBef>
              <a:buFontTx/>
              <a:buNone/>
              <a:defRPr sz="1600" kern="1200">
                <a:solidFill>
                  <a:schemeClr val="bg1"/>
                </a:solidFill>
                <a:latin typeface="Arial" panose="020B0604020202020204" pitchFamily="34" charset="0"/>
                <a:ea typeface="+mn-ea"/>
                <a:cs typeface="Arial" panose="020B0604020202020204" pitchFamily="34" charset="0"/>
              </a:defRPr>
            </a:lvl2pPr>
            <a:lvl3pPr marL="1002411" indent="-200482" algn="l" defTabSz="801929" rtl="0" eaLnBrk="1" latinLnBrk="0" hangingPunct="1">
              <a:lnSpc>
                <a:spcPct val="90000"/>
              </a:lnSpc>
              <a:spcBef>
                <a:spcPts val="439"/>
              </a:spcBef>
              <a:buFont typeface="Arial" panose="020B0604020202020204" pitchFamily="34" charset="0"/>
              <a:buChar char="•"/>
              <a:defRPr sz="1754" kern="1200">
                <a:solidFill>
                  <a:schemeClr val="tx1"/>
                </a:solidFill>
                <a:latin typeface="+mn-lt"/>
                <a:ea typeface="+mn-ea"/>
                <a:cs typeface="+mn-cs"/>
              </a:defRPr>
            </a:lvl3pPr>
            <a:lvl4pPr marL="1403375"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4pPr>
            <a:lvl5pPr marL="1804340"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5pPr>
            <a:lvl6pPr marL="2205304"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269"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233"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197"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a:lstStyle>
          <a:p>
            <a:pPr>
              <a:lnSpc>
                <a:spcPts val="1400"/>
              </a:lnSpc>
              <a:spcBef>
                <a:spcPts val="0"/>
              </a:spcBef>
            </a:pPr>
            <a:r>
              <a:rPr lang="fr-FR" sz="1200"/>
              <a:t>8 rue vernier 75017 – France</a:t>
            </a:r>
          </a:p>
          <a:p>
            <a:pPr>
              <a:lnSpc>
                <a:spcPts val="1400"/>
              </a:lnSpc>
              <a:spcBef>
                <a:spcPts val="0"/>
              </a:spcBef>
            </a:pPr>
            <a:r>
              <a:rPr lang="fr-FR" sz="1200"/>
              <a:t>+33 1 45 74 33 05</a:t>
            </a:r>
          </a:p>
        </p:txBody>
      </p:sp>
      <p:sp>
        <p:nvSpPr>
          <p:cNvPr id="8" name="Espace réservé du texte 11">
            <a:extLst>
              <a:ext uri="{FF2B5EF4-FFF2-40B4-BE49-F238E27FC236}">
                <a16:creationId xmlns:a16="http://schemas.microsoft.com/office/drawing/2014/main" id="{DC31ABC7-8E53-4D9D-BDC8-4FD31B3C492C}"/>
              </a:ext>
            </a:extLst>
          </p:cNvPr>
          <p:cNvSpPr txBox="1">
            <a:spLocks/>
          </p:cNvSpPr>
          <p:nvPr userDrawn="1"/>
        </p:nvSpPr>
        <p:spPr>
          <a:xfrm>
            <a:off x="3665805" y="5219700"/>
            <a:ext cx="2830219" cy="359685"/>
          </a:xfrm>
          <a:prstGeom prst="rect">
            <a:avLst/>
          </a:prstGeom>
        </p:spPr>
        <p:txBody>
          <a:bodyPr anchor="ctr"/>
          <a:lstStyle>
            <a:lvl1pPr marL="0" indent="0" algn="l" defTabSz="914400" rtl="0" eaLnBrk="1" latinLnBrk="0" hangingPunct="1">
              <a:lnSpc>
                <a:spcPct val="100000"/>
              </a:lnSpc>
              <a:spcBef>
                <a:spcPts val="1000"/>
              </a:spcBef>
              <a:spcAft>
                <a:spcPts val="0"/>
              </a:spcAft>
              <a:buFont typeface="Arial" panose="020B0604020202020204" pitchFamily="34" charset="0"/>
              <a:buNone/>
              <a:defRPr lang="fr-FR" sz="1200" kern="1200" dirty="0">
                <a:solidFill>
                  <a:schemeClr val="bg1"/>
                </a:solidFill>
                <a:latin typeface="Arial" panose="020B0604020202020204" pitchFamily="34" charset="0"/>
                <a:ea typeface="+mn-ea"/>
                <a:cs typeface="Arial" panose="020B0604020202020204" pitchFamily="34" charset="0"/>
              </a:defRPr>
            </a:lvl1pPr>
            <a:lvl2pPr marL="0" indent="0" algn="l" defTabSz="801929" rtl="0" eaLnBrk="1" latinLnBrk="0" hangingPunct="1">
              <a:lnSpc>
                <a:spcPts val="1920"/>
              </a:lnSpc>
              <a:spcBef>
                <a:spcPts val="0"/>
              </a:spcBef>
              <a:buFontTx/>
              <a:buNone/>
              <a:defRPr sz="1600" kern="1200">
                <a:solidFill>
                  <a:schemeClr val="bg1"/>
                </a:solidFill>
                <a:latin typeface="Arial" panose="020B0604020202020204" pitchFamily="34" charset="0"/>
                <a:ea typeface="+mn-ea"/>
                <a:cs typeface="Arial" panose="020B0604020202020204" pitchFamily="34" charset="0"/>
              </a:defRPr>
            </a:lvl2pPr>
            <a:lvl3pPr marL="1002411" indent="-200482" algn="l" defTabSz="801929" rtl="0" eaLnBrk="1" latinLnBrk="0" hangingPunct="1">
              <a:lnSpc>
                <a:spcPct val="90000"/>
              </a:lnSpc>
              <a:spcBef>
                <a:spcPts val="439"/>
              </a:spcBef>
              <a:buFont typeface="Arial" panose="020B0604020202020204" pitchFamily="34" charset="0"/>
              <a:buChar char="•"/>
              <a:defRPr sz="1754" kern="1200">
                <a:solidFill>
                  <a:schemeClr val="tx1"/>
                </a:solidFill>
                <a:latin typeface="+mn-lt"/>
                <a:ea typeface="+mn-ea"/>
                <a:cs typeface="+mn-cs"/>
              </a:defRPr>
            </a:lvl3pPr>
            <a:lvl4pPr marL="1403375"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4pPr>
            <a:lvl5pPr marL="1804340"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5pPr>
            <a:lvl6pPr marL="2205304"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269"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233"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197"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a:lstStyle>
          <a:p>
            <a:pPr>
              <a:lnSpc>
                <a:spcPts val="1400"/>
              </a:lnSpc>
              <a:spcBef>
                <a:spcPts val="0"/>
              </a:spcBef>
            </a:pPr>
            <a:r>
              <a:rPr lang="fr-FR" sz="1200"/>
              <a:t>contact@quinten-france.com</a:t>
            </a:r>
          </a:p>
          <a:p>
            <a:pPr>
              <a:lnSpc>
                <a:spcPts val="1400"/>
              </a:lnSpc>
              <a:spcBef>
                <a:spcPts val="0"/>
              </a:spcBef>
            </a:pPr>
            <a:r>
              <a:rPr lang="fr-FR" sz="1200"/>
              <a:t>www.quinten.ai</a:t>
            </a:r>
          </a:p>
        </p:txBody>
      </p:sp>
    </p:spTree>
    <p:extLst>
      <p:ext uri="{BB962C8B-B14F-4D97-AF65-F5344CB8AC3E}">
        <p14:creationId xmlns:p14="http://schemas.microsoft.com/office/powerpoint/2010/main" val="23216173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2L_TEXTE">
    <p:spTree>
      <p:nvGrpSpPr>
        <p:cNvPr id="1" name=""/>
        <p:cNvGrpSpPr/>
        <p:nvPr/>
      </p:nvGrpSpPr>
      <p:grpSpPr>
        <a:xfrm>
          <a:off x="0" y="0"/>
          <a:ext cx="0" cy="0"/>
          <a:chOff x="0" y="0"/>
          <a:chExt cx="0" cy="0"/>
        </a:xfrm>
      </p:grpSpPr>
      <p:sp>
        <p:nvSpPr>
          <p:cNvPr id="7" name="Espace réservé du contenu 18" title="Fil d'arianne">
            <a:extLst>
              <a:ext uri="{FF2B5EF4-FFF2-40B4-BE49-F238E27FC236}">
                <a16:creationId xmlns:a16="http://schemas.microsoft.com/office/drawing/2014/main" id="{72A262A6-6DBE-4854-8E1E-44DED2C42A9C}"/>
              </a:ext>
            </a:extLst>
          </p:cNvPr>
          <p:cNvSpPr>
            <a:spLocks noGrp="1"/>
          </p:cNvSpPr>
          <p:nvPr>
            <p:ph sz="quarter" idx="25" hasCustomPrompt="1"/>
          </p:nvPr>
        </p:nvSpPr>
        <p:spPr>
          <a:xfrm>
            <a:off x="577768" y="648189"/>
            <a:ext cx="4409969" cy="251790"/>
          </a:xfrm>
          <a:prstGeom prst="rect">
            <a:avLst/>
          </a:prstGeom>
          <a:ln>
            <a:noFill/>
          </a:ln>
        </p:spPr>
        <p:txBody>
          <a:bodyPr anchor="ctr" anchorCtr="0"/>
          <a:lstStyle>
            <a:lvl1pPr marL="0" indent="0">
              <a:buNone/>
              <a:defRPr lang="fr-FR" sz="1200" b="0" kern="1200" spc="0" baseline="0" dirty="0" smtClean="0">
                <a:solidFill>
                  <a:schemeClr val="accent1"/>
                </a:solidFill>
                <a:latin typeface="Arial" panose="020B0604020202020204" pitchFamily="34" charset="0"/>
                <a:ea typeface="+mn-ea"/>
                <a:cs typeface="Arial" panose="020B0604020202020204" pitchFamily="34" charset="0"/>
              </a:defRPr>
            </a:lvl1pPr>
          </a:lstStyle>
          <a:p>
            <a:pPr marL="0" lvl="0" indent="0" algn="l" defTabSz="801929" rtl="0" eaLnBrk="1" latinLnBrk="0" hangingPunct="1">
              <a:lnSpc>
                <a:spcPct val="90000"/>
              </a:lnSpc>
              <a:spcBef>
                <a:spcPts val="877"/>
              </a:spcBef>
              <a:buFontTx/>
              <a:buNone/>
            </a:pPr>
            <a:r>
              <a:rPr lang="fr-FR"/>
              <a:t>MODIFIEZ LE FIL D’ARIANE</a:t>
            </a:r>
          </a:p>
        </p:txBody>
      </p:sp>
      <p:sp>
        <p:nvSpPr>
          <p:cNvPr id="9" name="Espace réservé du texte 3">
            <a:extLst>
              <a:ext uri="{FF2B5EF4-FFF2-40B4-BE49-F238E27FC236}">
                <a16:creationId xmlns:a16="http://schemas.microsoft.com/office/drawing/2014/main" id="{AF6980D3-0C8F-467E-A8BA-A2240360A7DC}"/>
              </a:ext>
            </a:extLst>
          </p:cNvPr>
          <p:cNvSpPr>
            <a:spLocks noGrp="1"/>
          </p:cNvSpPr>
          <p:nvPr>
            <p:ph type="body" sz="quarter" idx="26" hasCustomPrompt="1"/>
          </p:nvPr>
        </p:nvSpPr>
        <p:spPr>
          <a:xfrm>
            <a:off x="579474" y="1697526"/>
            <a:ext cx="9542721" cy="3703814"/>
          </a:xfrm>
          <a:prstGeom prst="rect">
            <a:avLst/>
          </a:prstGeom>
        </p:spPr>
        <p:txBody>
          <a:bodyPr anchor="t"/>
          <a:lstStyle>
            <a:lvl1pPr marL="0" indent="0">
              <a:lnSpc>
                <a:spcPct val="100000"/>
              </a:lnSpc>
              <a:spcBef>
                <a:spcPts val="0"/>
              </a:spcBef>
              <a:spcAft>
                <a:spcPts val="600"/>
              </a:spcAft>
              <a:buSzPct val="80000"/>
              <a:buFont typeface="Arial" panose="020B0604020202020204" pitchFamily="34" charset="0"/>
              <a:buNone/>
              <a:defRPr sz="1400" b="1">
                <a:solidFill>
                  <a:schemeClr val="tx1">
                    <a:lumMod val="65000"/>
                    <a:lumOff val="35000"/>
                  </a:schemeClr>
                </a:solidFill>
                <a:latin typeface="Arial" panose="020B0604020202020204" pitchFamily="34" charset="0"/>
                <a:cs typeface="Arial" panose="020B0604020202020204" pitchFamily="34" charset="0"/>
              </a:defRPr>
            </a:lvl1pPr>
            <a:lvl2pPr marL="0" indent="0">
              <a:lnSpc>
                <a:spcPct val="100000"/>
              </a:lnSpc>
              <a:spcBef>
                <a:spcPts val="0"/>
              </a:spcBef>
              <a:spcAft>
                <a:spcPts val="600"/>
              </a:spcAft>
              <a:buSzPct val="80000"/>
              <a:buFont typeface="Arial" panose="020B0604020202020204" pitchFamily="34" charset="0"/>
              <a:buNone/>
              <a:defRPr sz="1400">
                <a:solidFill>
                  <a:schemeClr val="tx1">
                    <a:lumMod val="65000"/>
                    <a:lumOff val="35000"/>
                  </a:schemeClr>
                </a:solidFill>
                <a:latin typeface="Arial" panose="020B0604020202020204" pitchFamily="34" charset="0"/>
                <a:cs typeface="Arial" panose="020B0604020202020204" pitchFamily="34" charset="0"/>
              </a:defRPr>
            </a:lvl2pPr>
            <a:lvl3pPr marL="180000" indent="-180000">
              <a:lnSpc>
                <a:spcPct val="100000"/>
              </a:lnSpc>
              <a:spcBef>
                <a:spcPts val="0"/>
              </a:spcBef>
              <a:spcAft>
                <a:spcPts val="600"/>
              </a:spcAft>
              <a:buClr>
                <a:srgbClr val="5FB5E2"/>
              </a:buClr>
              <a:buSzPct val="80000"/>
              <a:buFont typeface="Arial" panose="020B0604020202020204" pitchFamily="34" charset="0"/>
              <a:buChar char="&gt;"/>
              <a:defRPr sz="1400">
                <a:solidFill>
                  <a:schemeClr val="tx1">
                    <a:lumMod val="65000"/>
                    <a:lumOff val="35000"/>
                  </a:schemeClr>
                </a:solidFill>
                <a:latin typeface="Arial" panose="020B0604020202020204" pitchFamily="34" charset="0"/>
                <a:cs typeface="Arial" panose="020B0604020202020204" pitchFamily="34" charset="0"/>
              </a:defRPr>
            </a:lvl3pPr>
            <a:lvl4pPr marL="396000" indent="-180000">
              <a:lnSpc>
                <a:spcPct val="100000"/>
              </a:lnSpc>
              <a:spcBef>
                <a:spcPts val="0"/>
              </a:spcBef>
              <a:spcAft>
                <a:spcPts val="600"/>
              </a:spcAft>
              <a:buClr>
                <a:srgbClr val="5FB5E2"/>
              </a:buClr>
              <a:buSzPct val="80000"/>
              <a:buFont typeface="Arial" panose="020B0604020202020204" pitchFamily="34" charset="0"/>
              <a:buChar char="-"/>
              <a:defRPr sz="1400" i="0">
                <a:solidFill>
                  <a:schemeClr val="tx1">
                    <a:lumMod val="65000"/>
                    <a:lumOff val="35000"/>
                  </a:schemeClr>
                </a:solidFill>
                <a:latin typeface="Arial" panose="020B0604020202020204" pitchFamily="34" charset="0"/>
                <a:cs typeface="Arial" panose="020B0604020202020204" pitchFamily="34" charset="0"/>
              </a:defRPr>
            </a:lvl4pPr>
            <a:lvl5pPr marL="396000" indent="-180000">
              <a:lnSpc>
                <a:spcPct val="100000"/>
              </a:lnSpc>
              <a:spcBef>
                <a:spcPts val="0"/>
              </a:spcBef>
              <a:spcAft>
                <a:spcPts val="600"/>
              </a:spcAft>
              <a:buClr>
                <a:schemeClr val="tx1"/>
              </a:buClr>
              <a:buSzPct val="80000"/>
              <a:buFont typeface="Arial" panose="020B0604020202020204" pitchFamily="34" charset="0"/>
              <a:buChar char=" "/>
              <a:defRPr sz="1200" i="0">
                <a:solidFill>
                  <a:schemeClr val="tx1">
                    <a:lumMod val="65000"/>
                    <a:lumOff val="35000"/>
                  </a:schemeClr>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Titre 3">
            <a:extLst>
              <a:ext uri="{FF2B5EF4-FFF2-40B4-BE49-F238E27FC236}">
                <a16:creationId xmlns:a16="http://schemas.microsoft.com/office/drawing/2014/main" id="{ACDA63E1-9775-4251-99F9-20FB8CC9D77F}"/>
              </a:ext>
            </a:extLst>
          </p:cNvPr>
          <p:cNvSpPr>
            <a:spLocks noGrp="1"/>
          </p:cNvSpPr>
          <p:nvPr>
            <p:ph type="title"/>
          </p:nvPr>
        </p:nvSpPr>
        <p:spPr>
          <a:xfrm>
            <a:off x="579474" y="900084"/>
            <a:ext cx="9542721" cy="797442"/>
          </a:xfrm>
          <a:prstGeom prst="rect">
            <a:avLst/>
          </a:prstGeom>
        </p:spPr>
        <p:txBody>
          <a:bodyPr anchor="ctr" anchorCtr="0"/>
          <a:lstStyle>
            <a:lvl1pPr>
              <a:defRPr lang="fr-FR" sz="2000" b="1" spc="0" baseline="0">
                <a:solidFill>
                  <a:schemeClr val="accent1"/>
                </a:solidFill>
                <a:latin typeface="Arial" panose="020B0604020202020204" pitchFamily="34" charset="0"/>
                <a:ea typeface="+mn-ea"/>
                <a:cs typeface="Arial" panose="020B0604020202020204" pitchFamily="34" charset="0"/>
              </a:defRPr>
            </a:lvl1pPr>
          </a:lstStyle>
          <a:p>
            <a:pPr marL="0" lvl="0" indent="0">
              <a:lnSpc>
                <a:spcPts val="2880"/>
              </a:lnSpc>
              <a:spcBef>
                <a:spcPts val="0"/>
              </a:spcBef>
              <a:spcAft>
                <a:spcPts val="1800"/>
              </a:spcAft>
              <a:buFontTx/>
            </a:pPr>
            <a:r>
              <a:rPr lang="fr-FR"/>
              <a:t>Modifiez le style du titre</a:t>
            </a:r>
          </a:p>
        </p:txBody>
      </p:sp>
    </p:spTree>
    <p:extLst>
      <p:ext uri="{BB962C8B-B14F-4D97-AF65-F5344CB8AC3E}">
        <p14:creationId xmlns:p14="http://schemas.microsoft.com/office/powerpoint/2010/main" val="3404474653"/>
      </p:ext>
    </p:extLst>
  </p:cSld>
  <p:clrMapOvr>
    <a:masterClrMapping/>
  </p:clrMapOvr>
  <p:extLst>
    <p:ext uri="{DCECCB84-F9BA-43D5-87BE-67443E8EF086}">
      <p15:sldGuideLst xmlns:p15="http://schemas.microsoft.com/office/powerpoint/2012/main">
        <p15:guide id="1" orient="horz" pos="1905">
          <p15:clr>
            <a:srgbClr val="FBAE40"/>
          </p15:clr>
        </p15:guide>
        <p15:guide id="2" pos="35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4 - Vide Couleur 1">
    <p:bg>
      <p:bgPr>
        <a:gradFill>
          <a:gsLst>
            <a:gs pos="0">
              <a:schemeClr val="accent1">
                <a:lumMod val="99000"/>
                <a:lumOff val="1000"/>
              </a:schemeClr>
            </a:gs>
            <a:gs pos="100000">
              <a:schemeClr val="accent1">
                <a:lumMod val="40000"/>
                <a:lumOff val="60000"/>
              </a:schemeClr>
            </a:gs>
            <a:gs pos="61000">
              <a:schemeClr val="accent1">
                <a:lumMod val="63000"/>
                <a:lumOff val="37000"/>
              </a:schemeClr>
            </a:gs>
          </a:gsLst>
          <a:path path="circle">
            <a:fillToRect t="100000" r="100000"/>
          </a:path>
        </a:gradFill>
        <a:effectLst/>
      </p:bgPr>
    </p:bg>
    <p:spTree>
      <p:nvGrpSpPr>
        <p:cNvPr id="1" name=""/>
        <p:cNvGrpSpPr/>
        <p:nvPr/>
      </p:nvGrpSpPr>
      <p:grpSpPr>
        <a:xfrm>
          <a:off x="0" y="0"/>
          <a:ext cx="0" cy="0"/>
          <a:chOff x="0" y="0"/>
          <a:chExt cx="0" cy="0"/>
        </a:xfrm>
      </p:grpSpPr>
      <p:sp>
        <p:nvSpPr>
          <p:cNvPr id="5" name="Titre 3">
            <a:extLst>
              <a:ext uri="{FF2B5EF4-FFF2-40B4-BE49-F238E27FC236}">
                <a16:creationId xmlns:a16="http://schemas.microsoft.com/office/drawing/2014/main" id="{E7CB6BD0-C0AA-4D3D-92D0-755511A31963}"/>
              </a:ext>
            </a:extLst>
          </p:cNvPr>
          <p:cNvSpPr>
            <a:spLocks noGrp="1"/>
          </p:cNvSpPr>
          <p:nvPr>
            <p:ph type="title"/>
          </p:nvPr>
        </p:nvSpPr>
        <p:spPr>
          <a:xfrm>
            <a:off x="555370" y="461121"/>
            <a:ext cx="9581071" cy="892313"/>
          </a:xfrm>
          <a:prstGeom prst="rect">
            <a:avLst/>
          </a:prstGeom>
        </p:spPr>
        <p:txBody>
          <a:bodyPr anchor="ctr" anchorCtr="0"/>
          <a:lstStyle>
            <a:lvl1pPr algn="ctr">
              <a:defRPr lang="fr-FR" sz="2105" b="0" spc="0" baseline="0" dirty="0">
                <a:solidFill>
                  <a:schemeClr val="bg1"/>
                </a:solidFill>
                <a:latin typeface="Poppins" panose="00000500000000000000" pitchFamily="2" charset="0"/>
                <a:ea typeface="+mn-ea"/>
                <a:cs typeface="Poppins" panose="00000500000000000000" pitchFamily="2" charset="0"/>
              </a:defRPr>
            </a:lvl1pPr>
          </a:lstStyle>
          <a:p>
            <a:pPr marL="0" lvl="0" indent="0">
              <a:lnSpc>
                <a:spcPts val="2864"/>
              </a:lnSpc>
              <a:spcBef>
                <a:spcPts val="0"/>
              </a:spcBef>
              <a:spcAft>
                <a:spcPts val="1790"/>
              </a:spcAft>
              <a:buFontTx/>
            </a:pPr>
            <a:r>
              <a:rPr lang="fr-FR"/>
              <a:t>Modifiez le style du titre</a:t>
            </a:r>
          </a:p>
        </p:txBody>
      </p:sp>
    </p:spTree>
    <p:extLst>
      <p:ext uri="{BB962C8B-B14F-4D97-AF65-F5344CB8AC3E}">
        <p14:creationId xmlns:p14="http://schemas.microsoft.com/office/powerpoint/2010/main" val="3702100379"/>
      </p:ext>
    </p:extLst>
  </p:cSld>
  <p:clrMapOvr>
    <a:masterClrMapping/>
  </p:clrMapOvr>
  <p:extLst>
    <p:ext uri="{DCECCB84-F9BA-43D5-87BE-67443E8EF086}">
      <p15:sldGuideLst xmlns:p15="http://schemas.microsoft.com/office/powerpoint/2012/main">
        <p15:guide id="1" orient="horz" pos="1905">
          <p15:clr>
            <a:srgbClr val="FBAE40"/>
          </p15:clr>
        </p15:guide>
        <p15:guide id="2" pos="35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3_INTERCALAIR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256734-7AFC-4148-9A1B-EA7790A74286}"/>
              </a:ext>
            </a:extLst>
          </p:cNvPr>
          <p:cNvSpPr/>
          <p:nvPr/>
        </p:nvSpPr>
        <p:spPr>
          <a:xfrm>
            <a:off x="-1" y="0"/>
            <a:ext cx="10691813" cy="6048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a:extLst>
              <a:ext uri="{FF2B5EF4-FFF2-40B4-BE49-F238E27FC236}">
                <a16:creationId xmlns:a16="http://schemas.microsoft.com/office/drawing/2014/main" id="{BAC4D950-DFD1-9A97-304E-A4265C34B2C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346" b="87150" l="2140" r="95946">
                        <a14:foregroundMark x1="12275" y1="25701" x2="12275" y2="25701"/>
                        <a14:foregroundMark x1="6644" y1="22430" x2="6644" y2="22430"/>
                        <a14:foregroundMark x1="2140" y1="29673" x2="2140" y2="29673"/>
                        <a14:foregroundMark x1="19144" y1="32009" x2="19144" y2="32009"/>
                        <a14:foregroundMark x1="35135" y1="26168" x2="35135" y2="26168"/>
                        <a14:foregroundMark x1="35360" y1="13318" x2="35360" y2="13318"/>
                        <a14:foregroundMark x1="39640" y1="31308" x2="39640" y2="31308"/>
                        <a14:foregroundMark x1="58108" y1="23364" x2="58108" y2="23364"/>
                        <a14:foregroundMark x1="93581" y1="26168" x2="93581" y2="26168"/>
                        <a14:foregroundMark x1="95946" y1="40187" x2="95946" y2="40187"/>
                      </a14:backgroundRemoval>
                    </a14:imgEffect>
                  </a14:imgLayer>
                </a14:imgProps>
              </a:ext>
              <a:ext uri="{28A0092B-C50C-407E-A947-70E740481C1C}">
                <a14:useLocalDpi xmlns:a14="http://schemas.microsoft.com/office/drawing/2010/main" val="0"/>
              </a:ext>
            </a:extLst>
          </a:blip>
          <a:srcRect b="2994"/>
          <a:stretch/>
        </p:blipFill>
        <p:spPr>
          <a:xfrm>
            <a:off x="9282277" y="5515086"/>
            <a:ext cx="854166" cy="399366"/>
          </a:xfrm>
          <a:prstGeom prst="rect">
            <a:avLst/>
          </a:prstGeom>
        </p:spPr>
      </p:pic>
      <p:sp>
        <p:nvSpPr>
          <p:cNvPr id="7" name="Espace réservé du texte 8">
            <a:extLst>
              <a:ext uri="{FF2B5EF4-FFF2-40B4-BE49-F238E27FC236}">
                <a16:creationId xmlns:a16="http://schemas.microsoft.com/office/drawing/2014/main" id="{3F16E56D-3D45-4F65-844B-1D1763EA1888}"/>
              </a:ext>
            </a:extLst>
          </p:cNvPr>
          <p:cNvSpPr>
            <a:spLocks noGrp="1"/>
          </p:cNvSpPr>
          <p:nvPr>
            <p:ph type="body" sz="quarter" idx="13" hasCustomPrompt="1"/>
          </p:nvPr>
        </p:nvSpPr>
        <p:spPr>
          <a:xfrm>
            <a:off x="1359199" y="1802489"/>
            <a:ext cx="7936191" cy="2443396"/>
          </a:xfrm>
          <a:prstGeom prst="rect">
            <a:avLst/>
          </a:prstGeom>
        </p:spPr>
        <p:txBody>
          <a:bodyPr anchor="ctr" anchorCtr="0"/>
          <a:lstStyle>
            <a:lvl1pPr marL="0" indent="0" algn="ctr" defTabSz="914400" rtl="0" eaLnBrk="1" latinLnBrk="0" hangingPunct="1">
              <a:lnSpc>
                <a:spcPct val="100000"/>
              </a:lnSpc>
              <a:spcBef>
                <a:spcPts val="0"/>
              </a:spcBef>
              <a:buFontTx/>
              <a:buNone/>
              <a:defRPr lang="fr-FR" sz="4500" b="1" kern="1200" dirty="0">
                <a:solidFill>
                  <a:schemeClr val="bg1"/>
                </a:solidFill>
                <a:latin typeface="Arial" panose="020B0604020202020204" pitchFamily="34" charset="0"/>
                <a:ea typeface="+mn-ea"/>
                <a:cs typeface="Arial" panose="020B0604020202020204" pitchFamily="34" charset="0"/>
              </a:defRPr>
            </a:lvl1pPr>
          </a:lstStyle>
          <a:p>
            <a:pPr lvl="0"/>
            <a:r>
              <a:rPr lang="fr-FR"/>
              <a:t>Modifiez le titre</a:t>
            </a:r>
          </a:p>
        </p:txBody>
      </p:sp>
      <p:sp>
        <p:nvSpPr>
          <p:cNvPr id="6" name="Espace réservé du numéro de diapositive 4">
            <a:extLst>
              <a:ext uri="{FF2B5EF4-FFF2-40B4-BE49-F238E27FC236}">
                <a16:creationId xmlns:a16="http://schemas.microsoft.com/office/drawing/2014/main" id="{19F64B8C-B009-43A9-B210-761F9D83CBA0}"/>
              </a:ext>
            </a:extLst>
          </p:cNvPr>
          <p:cNvSpPr txBox="1">
            <a:spLocks/>
          </p:cNvSpPr>
          <p:nvPr/>
        </p:nvSpPr>
        <p:spPr>
          <a:xfrm>
            <a:off x="555370" y="5541312"/>
            <a:ext cx="668945" cy="322262"/>
          </a:xfrm>
          <a:prstGeom prst="rect">
            <a:avLst/>
          </a:prstGeom>
        </p:spPr>
        <p:txBody>
          <a:bodyPr vert="horz" lIns="0" tIns="45720" rIns="91440" bIns="45720" rtlCol="0" anchor="ctr"/>
          <a:lstStyle>
            <a:defPPr>
              <a:defRPr lang="fr-FR"/>
            </a:defPPr>
            <a:lvl1pPr marL="0" algn="l" defTabSz="803483" rtl="0" eaLnBrk="1" latinLnBrk="0" hangingPunct="1">
              <a:defRPr lang="fr-FR" sz="1000" kern="1200" smtClean="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fld id="{BB08ADA8-F020-4424-AE71-CE0596DFA343}" type="slidenum">
              <a:rPr lang="fr-FR" sz="1001" smtClean="0">
                <a:solidFill>
                  <a:schemeClr val="bg1"/>
                </a:solidFill>
              </a:rPr>
              <a:pPr/>
              <a:t>‹N°›</a:t>
            </a:fld>
            <a:endParaRPr lang="fr-FR" sz="1001">
              <a:solidFill>
                <a:schemeClr val="bg1"/>
              </a:solidFill>
            </a:endParaRPr>
          </a:p>
        </p:txBody>
      </p:sp>
      <p:sp>
        <p:nvSpPr>
          <p:cNvPr id="8" name="Espace réservé du pied de page 5">
            <a:extLst>
              <a:ext uri="{FF2B5EF4-FFF2-40B4-BE49-F238E27FC236}">
                <a16:creationId xmlns:a16="http://schemas.microsoft.com/office/drawing/2014/main" id="{68BB0919-9087-436A-8195-B1633F676183}"/>
              </a:ext>
            </a:extLst>
          </p:cNvPr>
          <p:cNvSpPr txBox="1">
            <a:spLocks/>
          </p:cNvSpPr>
          <p:nvPr/>
        </p:nvSpPr>
        <p:spPr>
          <a:xfrm>
            <a:off x="1145933" y="5515185"/>
            <a:ext cx="2659579" cy="322262"/>
          </a:xfrm>
          <a:prstGeom prst="rect">
            <a:avLst/>
          </a:prstGeom>
        </p:spPr>
        <p:txBody>
          <a:bodyPr vert="horz" lIns="91440" tIns="45720" rIns="91440" bIns="45720" rtlCol="0" anchor="ctr"/>
          <a:lstStyle>
            <a:defPPr>
              <a:defRPr lang="fr-FR"/>
            </a:defPPr>
            <a:lvl1pPr marL="0" algn="l" defTabSz="803483" rtl="0" eaLnBrk="1" latinLnBrk="0" hangingPunct="1">
              <a:defRPr lang="fr-FR" sz="1000" kern="120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pPr algn="l">
              <a:lnSpc>
                <a:spcPts val="1679"/>
              </a:lnSpc>
            </a:pPr>
            <a:r>
              <a:rPr lang="fr-FR" sz="1001">
                <a:solidFill>
                  <a:schemeClr val="bg1"/>
                </a:solidFill>
              </a:rPr>
              <a:t>Document confidentiel</a:t>
            </a:r>
          </a:p>
        </p:txBody>
      </p:sp>
      <p:cxnSp>
        <p:nvCxnSpPr>
          <p:cNvPr id="9" name="Connecteur droit 8">
            <a:extLst>
              <a:ext uri="{FF2B5EF4-FFF2-40B4-BE49-F238E27FC236}">
                <a16:creationId xmlns:a16="http://schemas.microsoft.com/office/drawing/2014/main" id="{E2F7DF00-53EB-4CD8-AFB1-602BA963D84A}"/>
              </a:ext>
            </a:extLst>
          </p:cNvPr>
          <p:cNvCxnSpPr>
            <a:cxnSpLocks/>
          </p:cNvCxnSpPr>
          <p:nvPr/>
        </p:nvCxnSpPr>
        <p:spPr>
          <a:xfrm>
            <a:off x="1009248" y="5563194"/>
            <a:ext cx="0" cy="2625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11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T2L_50/50">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82E550-BB21-4353-A593-1532A225F477}"/>
              </a:ext>
            </a:extLst>
          </p:cNvPr>
          <p:cNvSpPr/>
          <p:nvPr userDrawn="1"/>
        </p:nvSpPr>
        <p:spPr>
          <a:xfrm>
            <a:off x="0" y="0"/>
            <a:ext cx="10691813" cy="6048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descr="Une image contenant objet, signe, horloge, dessin&#10;&#10;Description générée automatiquement">
            <a:extLst>
              <a:ext uri="{FF2B5EF4-FFF2-40B4-BE49-F238E27FC236}">
                <a16:creationId xmlns:a16="http://schemas.microsoft.com/office/drawing/2014/main" id="{7FFB3FFC-C096-4C14-B371-ECBCF872A7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2601" y="5582877"/>
            <a:ext cx="828000" cy="240224"/>
          </a:xfrm>
          <a:prstGeom prst="rect">
            <a:avLst/>
          </a:prstGeom>
        </p:spPr>
      </p:pic>
      <p:pic>
        <p:nvPicPr>
          <p:cNvPr id="8" name="Image 7">
            <a:extLst>
              <a:ext uri="{FF2B5EF4-FFF2-40B4-BE49-F238E27FC236}">
                <a16:creationId xmlns:a16="http://schemas.microsoft.com/office/drawing/2014/main" id="{0F357EF3-9D7C-BD4A-8F46-5CEFB25B59C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01257" y="5575402"/>
            <a:ext cx="829344" cy="240224"/>
          </a:xfrm>
          <a:prstGeom prst="rect">
            <a:avLst/>
          </a:prstGeom>
        </p:spPr>
      </p:pic>
      <p:sp>
        <p:nvSpPr>
          <p:cNvPr id="5" name="Titre 3">
            <a:extLst>
              <a:ext uri="{FF2B5EF4-FFF2-40B4-BE49-F238E27FC236}">
                <a16:creationId xmlns:a16="http://schemas.microsoft.com/office/drawing/2014/main" id="{E7CB6BD0-C0AA-4D3D-92D0-755511A31963}"/>
              </a:ext>
            </a:extLst>
          </p:cNvPr>
          <p:cNvSpPr>
            <a:spLocks noGrp="1"/>
          </p:cNvSpPr>
          <p:nvPr>
            <p:ph type="title"/>
          </p:nvPr>
        </p:nvSpPr>
        <p:spPr>
          <a:xfrm>
            <a:off x="656134" y="461119"/>
            <a:ext cx="9325484" cy="892313"/>
          </a:xfrm>
          <a:prstGeom prst="rect">
            <a:avLst/>
          </a:prstGeom>
        </p:spPr>
        <p:txBody>
          <a:bodyPr anchor="ctr" anchorCtr="0"/>
          <a:lstStyle>
            <a:lvl1pPr algn="ctr">
              <a:defRPr lang="fr-FR" sz="2500" b="1" spc="0" baseline="0" dirty="0">
                <a:solidFill>
                  <a:schemeClr val="bg1"/>
                </a:solidFill>
                <a:latin typeface="Arial" panose="020B0604020202020204" pitchFamily="34" charset="0"/>
                <a:ea typeface="+mn-ea"/>
                <a:cs typeface="Arial" panose="020B0604020202020204" pitchFamily="34" charset="0"/>
              </a:defRPr>
            </a:lvl1pPr>
          </a:lstStyle>
          <a:p>
            <a:pPr marL="0" lvl="0" indent="0">
              <a:lnSpc>
                <a:spcPts val="2880"/>
              </a:lnSpc>
              <a:spcBef>
                <a:spcPts val="0"/>
              </a:spcBef>
              <a:spcAft>
                <a:spcPts val="1800"/>
              </a:spcAft>
              <a:buFontTx/>
            </a:pPr>
            <a:r>
              <a:rPr lang="fr-FR"/>
              <a:t>Modifiez le style du titre</a:t>
            </a:r>
          </a:p>
        </p:txBody>
      </p:sp>
      <p:sp>
        <p:nvSpPr>
          <p:cNvPr id="7" name="Espace réservé du numéro de diapositive 4">
            <a:extLst>
              <a:ext uri="{FF2B5EF4-FFF2-40B4-BE49-F238E27FC236}">
                <a16:creationId xmlns:a16="http://schemas.microsoft.com/office/drawing/2014/main" id="{4CEA89C6-8E98-45CA-ACAD-113C622BA895}"/>
              </a:ext>
            </a:extLst>
          </p:cNvPr>
          <p:cNvSpPr txBox="1">
            <a:spLocks/>
          </p:cNvSpPr>
          <p:nvPr userDrawn="1"/>
        </p:nvSpPr>
        <p:spPr>
          <a:xfrm>
            <a:off x="555368" y="5541312"/>
            <a:ext cx="668945" cy="322262"/>
          </a:xfrm>
          <a:prstGeom prst="rect">
            <a:avLst/>
          </a:prstGeom>
        </p:spPr>
        <p:txBody>
          <a:bodyPr vert="horz" lIns="0" tIns="45720" rIns="91440" bIns="45720" rtlCol="0" anchor="ctr"/>
          <a:lstStyle>
            <a:defPPr>
              <a:defRPr lang="fr-FR"/>
            </a:defPPr>
            <a:lvl1pPr marL="0" algn="l" defTabSz="803483" rtl="0" eaLnBrk="1" latinLnBrk="0" hangingPunct="1">
              <a:defRPr lang="fr-FR" sz="1000" kern="1200" smtClean="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fld id="{BB08ADA8-F020-4424-AE71-CE0596DFA343}" type="slidenum">
              <a:rPr lang="fr-FR" smtClean="0">
                <a:solidFill>
                  <a:schemeClr val="bg1"/>
                </a:solidFill>
              </a:rPr>
              <a:pPr/>
              <a:t>‹N°›</a:t>
            </a:fld>
            <a:endParaRPr lang="fr-FR">
              <a:solidFill>
                <a:schemeClr val="bg1"/>
              </a:solidFill>
            </a:endParaRPr>
          </a:p>
        </p:txBody>
      </p:sp>
      <p:sp>
        <p:nvSpPr>
          <p:cNvPr id="9" name="Espace réservé du pied de page 5">
            <a:extLst>
              <a:ext uri="{FF2B5EF4-FFF2-40B4-BE49-F238E27FC236}">
                <a16:creationId xmlns:a16="http://schemas.microsoft.com/office/drawing/2014/main" id="{61AB1BDF-07C6-408E-AC47-3AAF3E15D826}"/>
              </a:ext>
            </a:extLst>
          </p:cNvPr>
          <p:cNvSpPr txBox="1">
            <a:spLocks/>
          </p:cNvSpPr>
          <p:nvPr userDrawn="1"/>
        </p:nvSpPr>
        <p:spPr>
          <a:xfrm>
            <a:off x="1145932" y="5515185"/>
            <a:ext cx="2659580" cy="322262"/>
          </a:xfrm>
          <a:prstGeom prst="rect">
            <a:avLst/>
          </a:prstGeom>
        </p:spPr>
        <p:txBody>
          <a:bodyPr vert="horz" lIns="91440" tIns="45720" rIns="91440" bIns="45720" rtlCol="0" anchor="ctr"/>
          <a:lstStyle>
            <a:defPPr>
              <a:defRPr lang="fr-FR"/>
            </a:defPPr>
            <a:lvl1pPr marL="0" algn="l" defTabSz="803483" rtl="0" eaLnBrk="1" latinLnBrk="0" hangingPunct="1">
              <a:defRPr lang="fr-FR" sz="1000" kern="120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pPr algn="l">
              <a:lnSpc>
                <a:spcPts val="1680"/>
              </a:lnSpc>
            </a:pPr>
            <a:r>
              <a:rPr lang="fr-FR">
                <a:solidFill>
                  <a:schemeClr val="bg1"/>
                </a:solidFill>
              </a:rPr>
              <a:t>Présentation Quinten Finance</a:t>
            </a:r>
          </a:p>
        </p:txBody>
      </p:sp>
      <p:cxnSp>
        <p:nvCxnSpPr>
          <p:cNvPr id="10" name="Connecteur droit 9">
            <a:extLst>
              <a:ext uri="{FF2B5EF4-FFF2-40B4-BE49-F238E27FC236}">
                <a16:creationId xmlns:a16="http://schemas.microsoft.com/office/drawing/2014/main" id="{457E8A8D-7655-45DE-9C4E-E9D33E096DE7}"/>
              </a:ext>
            </a:extLst>
          </p:cNvPr>
          <p:cNvCxnSpPr>
            <a:cxnSpLocks/>
          </p:cNvCxnSpPr>
          <p:nvPr userDrawn="1"/>
        </p:nvCxnSpPr>
        <p:spPr>
          <a:xfrm>
            <a:off x="1009247" y="5563193"/>
            <a:ext cx="0" cy="2625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049372"/>
      </p:ext>
    </p:extLst>
  </p:cSld>
  <p:clrMapOvr>
    <a:masterClrMapping/>
  </p:clrMapOvr>
  <p:extLst>
    <p:ext uri="{DCECCB84-F9BA-43D5-87BE-67443E8EF086}">
      <p15:sldGuideLst xmlns:p15="http://schemas.microsoft.com/office/powerpoint/2012/main">
        <p15:guide id="1" orient="horz" pos="1905">
          <p15:clr>
            <a:srgbClr val="FBAE40"/>
          </p15:clr>
        </p15:guide>
        <p15:guide id="2" pos="35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Content_slide_3.1">
    <p:spTree>
      <p:nvGrpSpPr>
        <p:cNvPr id="1" name=""/>
        <p:cNvGrpSpPr/>
        <p:nvPr/>
      </p:nvGrpSpPr>
      <p:grpSpPr>
        <a:xfrm>
          <a:off x="0" y="0"/>
          <a:ext cx="0" cy="0"/>
          <a:chOff x="0" y="0"/>
          <a:chExt cx="0" cy="0"/>
        </a:xfrm>
      </p:grpSpPr>
      <p:pic>
        <p:nvPicPr>
          <p:cNvPr id="3" name="Google Shape;30;p8">
            <a:extLst>
              <a:ext uri="{FF2B5EF4-FFF2-40B4-BE49-F238E27FC236}">
                <a16:creationId xmlns:a16="http://schemas.microsoft.com/office/drawing/2014/main" id="{26C0DCDC-A762-7F25-FF67-BFA26BAACF81}"/>
              </a:ext>
            </a:extLst>
          </p:cNvPr>
          <p:cNvPicPr preferRelativeResize="0"/>
          <p:nvPr userDrawn="1"/>
        </p:nvPicPr>
        <p:blipFill>
          <a:blip r:embed="rId2">
            <a:alphaModFix amt="51000"/>
          </a:blip>
          <a:stretch>
            <a:fillRect/>
          </a:stretch>
        </p:blipFill>
        <p:spPr>
          <a:xfrm rot="10800000">
            <a:off x="6112305" y="0"/>
            <a:ext cx="4579508" cy="6059958"/>
          </a:xfrm>
          <a:prstGeom prst="rect">
            <a:avLst/>
          </a:prstGeom>
          <a:noFill/>
          <a:ln>
            <a:noFill/>
          </a:ln>
        </p:spPr>
      </p:pic>
      <p:sp>
        <p:nvSpPr>
          <p:cNvPr id="26" name="Title 25">
            <a:extLst>
              <a:ext uri="{FF2B5EF4-FFF2-40B4-BE49-F238E27FC236}">
                <a16:creationId xmlns:a16="http://schemas.microsoft.com/office/drawing/2014/main" id="{94418A28-F773-C5D4-EF5F-08A23C333E59}"/>
              </a:ext>
            </a:extLst>
          </p:cNvPr>
          <p:cNvSpPr>
            <a:spLocks noGrp="1"/>
          </p:cNvSpPr>
          <p:nvPr>
            <p:ph type="title" hasCustomPrompt="1"/>
          </p:nvPr>
        </p:nvSpPr>
        <p:spPr/>
        <p:txBody>
          <a:bodyPr/>
          <a:lstStyle/>
          <a:p>
            <a:r>
              <a:rPr lang="en-US"/>
              <a:t>Title / Key message</a:t>
            </a:r>
          </a:p>
        </p:txBody>
      </p:sp>
      <p:sp>
        <p:nvSpPr>
          <p:cNvPr id="31" name="Text Placeholder 30">
            <a:extLst>
              <a:ext uri="{FF2B5EF4-FFF2-40B4-BE49-F238E27FC236}">
                <a16:creationId xmlns:a16="http://schemas.microsoft.com/office/drawing/2014/main" id="{800A3B8B-7F65-5A85-DA77-DECB979B15DA}"/>
              </a:ext>
            </a:extLst>
          </p:cNvPr>
          <p:cNvSpPr>
            <a:spLocks noGrp="1"/>
          </p:cNvSpPr>
          <p:nvPr>
            <p:ph type="body" sz="quarter" idx="17"/>
          </p:nvPr>
        </p:nvSpPr>
        <p:spPr>
          <a:xfrm>
            <a:off x="357805" y="1425543"/>
            <a:ext cx="9976203" cy="4072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41505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Intro">
    <p:bg>
      <p:bgPr>
        <a:solidFill>
          <a:srgbClr val="FF9283"/>
        </a:solidFill>
        <a:effectLst/>
      </p:bgPr>
    </p:bg>
    <p:spTree>
      <p:nvGrpSpPr>
        <p:cNvPr id="1" name=""/>
        <p:cNvGrpSpPr/>
        <p:nvPr/>
      </p:nvGrpSpPr>
      <p:grpSpPr>
        <a:xfrm>
          <a:off x="0" y="0"/>
          <a:ext cx="0" cy="0"/>
          <a:chOff x="0" y="0"/>
          <a:chExt cx="0" cy="0"/>
        </a:xfrm>
      </p:grpSpPr>
      <p:pic>
        <p:nvPicPr>
          <p:cNvPr id="13" name="Picture 12" descr="A close-up of a brain&#10;&#10;AI-generated content may be incorrect.">
            <a:extLst>
              <a:ext uri="{FF2B5EF4-FFF2-40B4-BE49-F238E27FC236}">
                <a16:creationId xmlns:a16="http://schemas.microsoft.com/office/drawing/2014/main" id="{BA81AF8A-DB98-4043-5DC2-D00FE132718C}"/>
              </a:ext>
            </a:extLst>
          </p:cNvPr>
          <p:cNvPicPr>
            <a:picLocks noChangeAspect="1"/>
          </p:cNvPicPr>
          <p:nvPr/>
        </p:nvPicPr>
        <p:blipFill>
          <a:blip r:embed="rId2"/>
          <a:srcRect l="14830" t="3067" r="47695" b="2879"/>
          <a:stretch/>
        </p:blipFill>
        <p:spPr>
          <a:xfrm>
            <a:off x="0" y="-7158"/>
            <a:ext cx="4265294" cy="6055533"/>
          </a:xfrm>
          <a:prstGeom prst="rect">
            <a:avLst/>
          </a:prstGeom>
        </p:spPr>
      </p:pic>
      <p:sp>
        <p:nvSpPr>
          <p:cNvPr id="14" name="Title Placeholder 1">
            <a:extLst>
              <a:ext uri="{FF2B5EF4-FFF2-40B4-BE49-F238E27FC236}">
                <a16:creationId xmlns:a16="http://schemas.microsoft.com/office/drawing/2014/main" id="{A8778EF1-0AAB-C21D-6C20-3786283E84C1}"/>
              </a:ext>
            </a:extLst>
          </p:cNvPr>
          <p:cNvSpPr>
            <a:spLocks noGrp="1"/>
          </p:cNvSpPr>
          <p:nvPr>
            <p:ph type="title" hasCustomPrompt="1"/>
          </p:nvPr>
        </p:nvSpPr>
        <p:spPr>
          <a:xfrm>
            <a:off x="4704398" y="1242132"/>
            <a:ext cx="5645277" cy="1733326"/>
          </a:xfrm>
          <a:prstGeom prst="rect">
            <a:avLst/>
          </a:prstGeom>
        </p:spPr>
        <p:txBody>
          <a:bodyPr vert="horz" lIns="91440" tIns="45720" rIns="91440" bIns="45720" rtlCol="0" anchor="ctr">
            <a:noAutofit/>
          </a:bodyPr>
          <a:lstStyle>
            <a:lvl1pPr algn="ctr">
              <a:defRPr sz="2806">
                <a:solidFill>
                  <a:schemeClr val="bg1"/>
                </a:solidFill>
              </a:defRPr>
            </a:lvl1pPr>
          </a:lstStyle>
          <a:p>
            <a:r>
              <a:rPr lang="en-GB"/>
              <a:t>Title of the document</a:t>
            </a:r>
            <a:endParaRPr lang="en-FR"/>
          </a:p>
        </p:txBody>
      </p:sp>
      <p:sp>
        <p:nvSpPr>
          <p:cNvPr id="16" name="Text Placeholder 30">
            <a:extLst>
              <a:ext uri="{FF2B5EF4-FFF2-40B4-BE49-F238E27FC236}">
                <a16:creationId xmlns:a16="http://schemas.microsoft.com/office/drawing/2014/main" id="{3CA46448-5DB4-9EF9-6C25-8A06D28875D7}"/>
              </a:ext>
            </a:extLst>
          </p:cNvPr>
          <p:cNvSpPr>
            <a:spLocks noGrp="1"/>
          </p:cNvSpPr>
          <p:nvPr>
            <p:ph type="body" sz="quarter" idx="10" hasCustomPrompt="1"/>
          </p:nvPr>
        </p:nvSpPr>
        <p:spPr>
          <a:xfrm>
            <a:off x="4704398" y="3170370"/>
            <a:ext cx="5645277" cy="898500"/>
          </a:xfrm>
        </p:spPr>
        <p:txBody>
          <a:bodyPr>
            <a:noAutofit/>
          </a:bodyPr>
          <a:lstStyle>
            <a:lvl1pPr algn="ctr">
              <a:defRPr sz="1579" b="0" i="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1pPr>
          </a:lstStyle>
          <a:p>
            <a:pPr lvl="0"/>
            <a:r>
              <a:rPr lang="en-GB"/>
              <a:t>Sub-title of the document</a:t>
            </a:r>
          </a:p>
        </p:txBody>
      </p:sp>
      <p:sp>
        <p:nvSpPr>
          <p:cNvPr id="18" name="Text Placeholder 30">
            <a:extLst>
              <a:ext uri="{FF2B5EF4-FFF2-40B4-BE49-F238E27FC236}">
                <a16:creationId xmlns:a16="http://schemas.microsoft.com/office/drawing/2014/main" id="{4C513D13-70DA-8996-A705-6338D28BAE1B}"/>
              </a:ext>
            </a:extLst>
          </p:cNvPr>
          <p:cNvSpPr>
            <a:spLocks noGrp="1"/>
          </p:cNvSpPr>
          <p:nvPr>
            <p:ph type="body" sz="quarter" idx="11" hasCustomPrompt="1"/>
          </p:nvPr>
        </p:nvSpPr>
        <p:spPr>
          <a:xfrm>
            <a:off x="6340781" y="4317545"/>
            <a:ext cx="2372512" cy="236853"/>
          </a:xfrm>
        </p:spPr>
        <p:txBody>
          <a:bodyPr>
            <a:noAutofit/>
          </a:bodyPr>
          <a:lstStyle>
            <a:lvl1pPr algn="ctr">
              <a:lnSpc>
                <a:spcPct val="100000"/>
              </a:lnSpc>
              <a:defRPr sz="1316" b="0" i="0">
                <a:solidFill>
                  <a:srgbClr val="FFFFFF"/>
                </a:solidFill>
                <a:latin typeface="Source Sans Pro Light" panose="020B0403030403020204" pitchFamily="34" charset="0"/>
                <a:ea typeface="Source Sans Pro Light" panose="020B0403030403020204" pitchFamily="34" charset="0"/>
                <a:cs typeface="Circular Std Light" panose="020B0404020101020102" pitchFamily="34" charset="0"/>
              </a:defRPr>
            </a:lvl1pPr>
          </a:lstStyle>
          <a:p>
            <a:pPr lvl="0"/>
            <a:r>
              <a:rPr lang="en-GB"/>
              <a:t>Corporate discussion with</a:t>
            </a:r>
            <a:endParaRPr lang="en-FR"/>
          </a:p>
        </p:txBody>
      </p:sp>
      <p:pic>
        <p:nvPicPr>
          <p:cNvPr id="19" name="Picture 18">
            <a:extLst>
              <a:ext uri="{FF2B5EF4-FFF2-40B4-BE49-F238E27FC236}">
                <a16:creationId xmlns:a16="http://schemas.microsoft.com/office/drawing/2014/main" id="{DFAD067A-0446-74DC-E899-16B66197B97A}"/>
              </a:ext>
            </a:extLst>
          </p:cNvPr>
          <p:cNvPicPr>
            <a:picLocks noChangeAspect="1"/>
          </p:cNvPicPr>
          <p:nvPr/>
        </p:nvPicPr>
        <p:blipFill>
          <a:blip r:embed="rId3"/>
          <a:srcRect/>
          <a:stretch/>
        </p:blipFill>
        <p:spPr>
          <a:xfrm>
            <a:off x="6832163" y="312403"/>
            <a:ext cx="1389746" cy="578998"/>
          </a:xfrm>
          <a:prstGeom prst="rect">
            <a:avLst/>
          </a:prstGeom>
        </p:spPr>
      </p:pic>
      <p:pic>
        <p:nvPicPr>
          <p:cNvPr id="21" name="Picture 20">
            <a:extLst>
              <a:ext uri="{FF2B5EF4-FFF2-40B4-BE49-F238E27FC236}">
                <a16:creationId xmlns:a16="http://schemas.microsoft.com/office/drawing/2014/main" id="{751E5A49-F36D-D567-45D3-F38093C9513A}"/>
              </a:ext>
            </a:extLst>
          </p:cNvPr>
          <p:cNvPicPr>
            <a:picLocks noChangeAspect="1"/>
          </p:cNvPicPr>
          <p:nvPr/>
        </p:nvPicPr>
        <p:blipFill>
          <a:blip r:embed="rId4"/>
          <a:srcRect/>
          <a:stretch/>
        </p:blipFill>
        <p:spPr>
          <a:xfrm>
            <a:off x="918937" y="2598269"/>
            <a:ext cx="2173168" cy="1310192"/>
          </a:xfrm>
          <a:prstGeom prst="rect">
            <a:avLst/>
          </a:prstGeom>
        </p:spPr>
      </p:pic>
      <p:sp>
        <p:nvSpPr>
          <p:cNvPr id="2" name="Oval 1">
            <a:extLst>
              <a:ext uri="{FF2B5EF4-FFF2-40B4-BE49-F238E27FC236}">
                <a16:creationId xmlns:a16="http://schemas.microsoft.com/office/drawing/2014/main" id="{2A0FE6AD-C82C-5C66-DBA4-F06A8122655E}"/>
              </a:ext>
            </a:extLst>
          </p:cNvPr>
          <p:cNvSpPr/>
          <p:nvPr/>
        </p:nvSpPr>
        <p:spPr>
          <a:xfrm>
            <a:off x="6988768" y="4749310"/>
            <a:ext cx="1076537" cy="1082664"/>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FR" sz="1387">
              <a:latin typeface="Source Sans Pro Light" panose="020B0403030403020204" pitchFamily="34" charset="0"/>
            </a:endParaRPr>
          </a:p>
        </p:txBody>
      </p:sp>
      <p:sp>
        <p:nvSpPr>
          <p:cNvPr id="6" name="Picture Placeholder 5">
            <a:extLst>
              <a:ext uri="{FF2B5EF4-FFF2-40B4-BE49-F238E27FC236}">
                <a16:creationId xmlns:a16="http://schemas.microsoft.com/office/drawing/2014/main" id="{2FBEEA06-C444-6B6D-413D-847A7AD7FB64}"/>
              </a:ext>
            </a:extLst>
          </p:cNvPr>
          <p:cNvSpPr>
            <a:spLocks noGrp="1"/>
          </p:cNvSpPr>
          <p:nvPr>
            <p:ph type="pic" sz="quarter" idx="15" hasCustomPrompt="1"/>
          </p:nvPr>
        </p:nvSpPr>
        <p:spPr>
          <a:xfrm>
            <a:off x="6883765" y="4847954"/>
            <a:ext cx="1286544" cy="888019"/>
          </a:xfrm>
        </p:spPr>
        <p:txBody>
          <a:bodyPr anchor="ctr">
            <a:noAutofit/>
          </a:bodyPr>
          <a:lstStyle>
            <a:lvl1pPr algn="ctr">
              <a:defRPr sz="1052"/>
            </a:lvl1pPr>
          </a:lstStyle>
          <a:p>
            <a:r>
              <a:rPr lang="en-FR"/>
              <a:t>Logo</a:t>
            </a:r>
          </a:p>
        </p:txBody>
      </p:sp>
      <p:pic>
        <p:nvPicPr>
          <p:cNvPr id="4" name="Picture 3">
            <a:extLst>
              <a:ext uri="{FF2B5EF4-FFF2-40B4-BE49-F238E27FC236}">
                <a16:creationId xmlns:a16="http://schemas.microsoft.com/office/drawing/2014/main" id="{45EBBF3C-B978-215E-7A4E-D3F00163169F}"/>
              </a:ext>
            </a:extLst>
          </p:cNvPr>
          <p:cNvPicPr>
            <a:picLocks noChangeAspect="1"/>
          </p:cNvPicPr>
          <p:nvPr/>
        </p:nvPicPr>
        <p:blipFill>
          <a:blip r:embed="rId3"/>
          <a:srcRect/>
          <a:stretch/>
        </p:blipFill>
        <p:spPr>
          <a:xfrm>
            <a:off x="6832163" y="312403"/>
            <a:ext cx="1389746" cy="578998"/>
          </a:xfrm>
          <a:prstGeom prst="rect">
            <a:avLst/>
          </a:prstGeom>
        </p:spPr>
      </p:pic>
      <p:pic>
        <p:nvPicPr>
          <p:cNvPr id="3" name="Picture 2">
            <a:extLst>
              <a:ext uri="{FF2B5EF4-FFF2-40B4-BE49-F238E27FC236}">
                <a16:creationId xmlns:a16="http://schemas.microsoft.com/office/drawing/2014/main" id="{A29CC37C-E447-E022-5A1A-F79825A3F38F}"/>
              </a:ext>
            </a:extLst>
          </p:cNvPr>
          <p:cNvPicPr>
            <a:picLocks noChangeAspect="1"/>
          </p:cNvPicPr>
          <p:nvPr/>
        </p:nvPicPr>
        <p:blipFill>
          <a:blip r:embed="rId3"/>
          <a:srcRect/>
          <a:stretch/>
        </p:blipFill>
        <p:spPr>
          <a:xfrm>
            <a:off x="6832163" y="312403"/>
            <a:ext cx="1389746" cy="578998"/>
          </a:xfrm>
          <a:prstGeom prst="rect">
            <a:avLst/>
          </a:prstGeom>
        </p:spPr>
      </p:pic>
    </p:spTree>
    <p:extLst>
      <p:ext uri="{BB962C8B-B14F-4D97-AF65-F5344CB8AC3E}">
        <p14:creationId xmlns:p14="http://schemas.microsoft.com/office/powerpoint/2010/main" val="3972638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exte simple_fond aubergine">
    <p:bg>
      <p:bgPr>
        <a:solidFill>
          <a:srgbClr val="25062B"/>
        </a:solidFill>
        <a:effectLst/>
      </p:bgPr>
    </p:bg>
    <p:spTree>
      <p:nvGrpSpPr>
        <p:cNvPr id="1" name=""/>
        <p:cNvGrpSpPr/>
        <p:nvPr/>
      </p:nvGrpSpPr>
      <p:grpSpPr>
        <a:xfrm>
          <a:off x="0" y="0"/>
          <a:ext cx="0" cy="0"/>
          <a:chOff x="0" y="0"/>
          <a:chExt cx="0" cy="0"/>
        </a:xfrm>
      </p:grpSpPr>
      <p:sp>
        <p:nvSpPr>
          <p:cNvPr id="6" name="Slide Number Placeholder 13">
            <a:extLst>
              <a:ext uri="{FF2B5EF4-FFF2-40B4-BE49-F238E27FC236}">
                <a16:creationId xmlns:a16="http://schemas.microsoft.com/office/drawing/2014/main" id="{B3359C0B-90FD-CECD-3ECE-8C863455B45C}"/>
              </a:ext>
            </a:extLst>
          </p:cNvPr>
          <p:cNvSpPr>
            <a:spLocks noGrp="1"/>
          </p:cNvSpPr>
          <p:nvPr>
            <p:ph type="sldNum" sz="quarter" idx="4"/>
          </p:nvPr>
        </p:nvSpPr>
        <p:spPr>
          <a:xfrm>
            <a:off x="9610117" y="5580649"/>
            <a:ext cx="442412" cy="322020"/>
          </a:xfrm>
          <a:prstGeom prst="rect">
            <a:avLst/>
          </a:prstGeom>
        </p:spPr>
        <p:txBody>
          <a:bodyPr anchor="ctr"/>
          <a:lstStyle>
            <a:lvl1pPr algn="r">
              <a:defRPr sz="877" b="1" i="0">
                <a:solidFill>
                  <a:schemeClr val="bg1"/>
                </a:solidFill>
                <a:latin typeface="Malinton Semi Bold" pitchFamily="2" charset="77"/>
                <a:ea typeface="Circular Std Light Italic" panose="020B0404020101020102" pitchFamily="34" charset="0"/>
                <a:cs typeface="Circular Std Light Italic" panose="020B0404020101020102" pitchFamily="34" charset="0"/>
              </a:defRPr>
            </a:lvl1pPr>
          </a:lstStyle>
          <a:p>
            <a:fld id="{8843CB48-5C74-3C40-96D5-AE391F5F8F57}" type="slidenum">
              <a:rPr lang="en-FR" smtClean="0"/>
              <a:pPr/>
              <a:t>‹N°›</a:t>
            </a:fld>
            <a:endParaRPr lang="en-FR"/>
          </a:p>
        </p:txBody>
      </p:sp>
      <p:sp>
        <p:nvSpPr>
          <p:cNvPr id="8" name="Title Placeholder 1">
            <a:extLst>
              <a:ext uri="{FF2B5EF4-FFF2-40B4-BE49-F238E27FC236}">
                <a16:creationId xmlns:a16="http://schemas.microsoft.com/office/drawing/2014/main" id="{958E205C-C8C9-16EA-A993-85046B74B223}"/>
              </a:ext>
            </a:extLst>
          </p:cNvPr>
          <p:cNvSpPr>
            <a:spLocks noGrp="1"/>
          </p:cNvSpPr>
          <p:nvPr>
            <p:ph type="title"/>
          </p:nvPr>
        </p:nvSpPr>
        <p:spPr>
          <a:xfrm>
            <a:off x="300201" y="322020"/>
            <a:ext cx="10102500" cy="794603"/>
          </a:xfrm>
          <a:prstGeom prst="rect">
            <a:avLst/>
          </a:prstGeom>
        </p:spPr>
        <p:txBody>
          <a:bodyPr vert="horz" lIns="91440" tIns="45720" rIns="91440" bIns="45720" rtlCol="0" anchor="t">
            <a:noAutofit/>
          </a:bodyPr>
          <a:lstStyle>
            <a:lvl1pPr>
              <a:defRPr>
                <a:solidFill>
                  <a:schemeClr val="bg1"/>
                </a:solidFill>
              </a:defRPr>
            </a:lvl1pPr>
          </a:lstStyle>
          <a:p>
            <a:r>
              <a:rPr lang="en-US"/>
              <a:t>Click to edit Master title style</a:t>
            </a:r>
            <a:endParaRPr lang="en-FR"/>
          </a:p>
        </p:txBody>
      </p:sp>
      <p:sp>
        <p:nvSpPr>
          <p:cNvPr id="10" name="Text Placeholder 7">
            <a:extLst>
              <a:ext uri="{FF2B5EF4-FFF2-40B4-BE49-F238E27FC236}">
                <a16:creationId xmlns:a16="http://schemas.microsoft.com/office/drawing/2014/main" id="{7B006A35-CCC3-6E94-4CB3-31B876C28410}"/>
              </a:ext>
            </a:extLst>
          </p:cNvPr>
          <p:cNvSpPr>
            <a:spLocks noGrp="1"/>
          </p:cNvSpPr>
          <p:nvPr>
            <p:ph type="body" sz="quarter" idx="17" hasCustomPrompt="1"/>
          </p:nvPr>
        </p:nvSpPr>
        <p:spPr>
          <a:xfrm>
            <a:off x="300441" y="5580649"/>
            <a:ext cx="9315244" cy="322020"/>
          </a:xfrm>
        </p:spPr>
        <p:txBody>
          <a:bodyPr anchor="b">
            <a:noAutofit/>
          </a:bodyPr>
          <a:lstStyle>
            <a:lvl1pPr>
              <a:defRPr sz="877" b="0" i="0">
                <a:solidFill>
                  <a:schemeClr val="bg1"/>
                </a:solidFill>
                <a:latin typeface="Source Sans Pro Light" panose="020B0403030403020204" pitchFamily="34" charset="0"/>
                <a:ea typeface="Source Sans Pro Light" panose="020B0403030403020204" pitchFamily="34" charset="0"/>
                <a:cs typeface="Circular Std Light" panose="020B0404020101020102" pitchFamily="34" charset="0"/>
              </a:defRPr>
            </a:lvl1pPr>
          </a:lstStyle>
          <a:p>
            <a:pPr lvl="0"/>
            <a:r>
              <a:rPr lang="en-GB"/>
              <a:t>Sources : </a:t>
            </a:r>
            <a:endParaRPr lang="en-FR"/>
          </a:p>
        </p:txBody>
      </p:sp>
      <p:sp>
        <p:nvSpPr>
          <p:cNvPr id="12" name="Text Placeholder 2">
            <a:extLst>
              <a:ext uri="{FF2B5EF4-FFF2-40B4-BE49-F238E27FC236}">
                <a16:creationId xmlns:a16="http://schemas.microsoft.com/office/drawing/2014/main" id="{6927565E-D30A-0613-774F-7AED3193F4C5}"/>
              </a:ext>
            </a:extLst>
          </p:cNvPr>
          <p:cNvSpPr>
            <a:spLocks noGrp="1"/>
          </p:cNvSpPr>
          <p:nvPr>
            <p:ph idx="1"/>
          </p:nvPr>
        </p:nvSpPr>
        <p:spPr>
          <a:xfrm>
            <a:off x="300201" y="1500717"/>
            <a:ext cx="10102500" cy="4067320"/>
          </a:xfrm>
          <a:prstGeom prst="rect">
            <a:avLst/>
          </a:prstGeom>
        </p:spPr>
        <p:txBody>
          <a:bodyPr vert="horz" lIns="91440" tIns="45720" rIns="91440" bIns="45720" rtlCol="0">
            <a:noAutofit/>
          </a:bodyPr>
          <a:lstStyle>
            <a:lvl1pPr marL="0" indent="0" algn="l" defTabSz="801929" rtl="0" eaLnBrk="1" latinLnBrk="0" hangingPunct="1">
              <a:lnSpc>
                <a:spcPct val="90000"/>
              </a:lnSpc>
              <a:buClr>
                <a:srgbClr val="FF6E6E"/>
              </a:buClr>
              <a:buFont typeface="Arial" panose="020B0604020202020204" pitchFamily="34" charset="0"/>
              <a:buNone/>
              <a:defRPr lang="en-GB" sz="2193" b="0" i="0" kern="1200" dirty="0">
                <a:solidFill>
                  <a:schemeClr val="bg1"/>
                </a:solidFill>
                <a:latin typeface="Malinton Extra Light" pitchFamily="2" charset="77"/>
                <a:ea typeface="+mn-ea"/>
                <a:cs typeface="+mn-cs"/>
              </a:defRPr>
            </a:lvl1pPr>
            <a:lvl2pPr marL="651567" indent="-250603" algn="l" defTabSz="801929" rtl="0" eaLnBrk="1" latinLnBrk="0" hangingPunct="1">
              <a:lnSpc>
                <a:spcPct val="90000"/>
              </a:lnSpc>
              <a:buClr>
                <a:srgbClr val="FF6E6E"/>
              </a:buClr>
              <a:buFont typeface="Arial" panose="020B0604020202020204" pitchFamily="34" charset="0"/>
              <a:buChar char="•"/>
              <a:defRPr lang="en-GB" sz="1754" b="0" i="0" kern="1200" dirty="0">
                <a:solidFill>
                  <a:schemeClr val="bg1"/>
                </a:solidFill>
                <a:latin typeface="Malinton Extra Light" pitchFamily="2" charset="77"/>
                <a:ea typeface="+mn-ea"/>
                <a:cs typeface="+mn-cs"/>
              </a:defRPr>
            </a:lvl2pPr>
            <a:lvl3pPr marL="1052532" indent="-250603" algn="l" defTabSz="801929" rtl="0" eaLnBrk="1" latinLnBrk="0" hangingPunct="1">
              <a:lnSpc>
                <a:spcPct val="90000"/>
              </a:lnSpc>
              <a:buClr>
                <a:srgbClr val="FF6E6E"/>
              </a:buClr>
              <a:buFont typeface="Arial" panose="020B0604020202020204" pitchFamily="34" charset="0"/>
              <a:buChar char="•"/>
              <a:defRPr lang="en-GB" sz="1579" b="0" i="0" kern="1200" dirty="0">
                <a:solidFill>
                  <a:schemeClr val="bg1"/>
                </a:solidFill>
                <a:latin typeface="Malinton Extra Light" pitchFamily="2" charset="77"/>
                <a:ea typeface="+mn-ea"/>
                <a:cs typeface="+mn-cs"/>
              </a:defRPr>
            </a:lvl3pPr>
            <a:lvl4pPr marL="1453496" indent="-250603" algn="l" defTabSz="801929" rtl="0" eaLnBrk="1" latinLnBrk="0" hangingPunct="1">
              <a:lnSpc>
                <a:spcPct val="90000"/>
              </a:lnSpc>
              <a:buClr>
                <a:srgbClr val="FF6E6E"/>
              </a:buClr>
              <a:buFont typeface="Arial" panose="020B0604020202020204" pitchFamily="34" charset="0"/>
              <a:buChar char="•"/>
              <a:defRPr lang="en-GB" sz="1316" b="0" i="0" kern="1200" dirty="0">
                <a:solidFill>
                  <a:schemeClr val="bg1"/>
                </a:solidFill>
                <a:latin typeface="Malinton Extra Light" pitchFamily="2" charset="77"/>
                <a:ea typeface="+mn-ea"/>
                <a:cs typeface="+mn-cs"/>
              </a:defRPr>
            </a:lvl4pPr>
            <a:lvl5pPr marL="1854460" indent="-250603" algn="l" defTabSz="801929" rtl="0" eaLnBrk="1" latinLnBrk="0" hangingPunct="1">
              <a:lnSpc>
                <a:spcPct val="90000"/>
              </a:lnSpc>
              <a:buClr>
                <a:srgbClr val="FF6E6E"/>
              </a:buClr>
              <a:buFont typeface="Arial" panose="020B0604020202020204" pitchFamily="34" charset="0"/>
              <a:buChar char="•"/>
              <a:defRPr lang="en-GB" sz="1316" b="0" i="0" kern="1200" dirty="0">
                <a:solidFill>
                  <a:schemeClr val="bg1"/>
                </a:solidFill>
                <a:latin typeface="Malinton Extra Light" pitchFamily="2" charset="77"/>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014237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exte simple_fond blanc txt noir">
    <p:bg>
      <p:bgPr>
        <a:solidFill>
          <a:srgbClr val="FFFFFF"/>
        </a:solidFill>
        <a:effectLst/>
      </p:bgPr>
    </p:bg>
    <p:spTree>
      <p:nvGrpSpPr>
        <p:cNvPr id="1" name=""/>
        <p:cNvGrpSpPr/>
        <p:nvPr/>
      </p:nvGrpSpPr>
      <p:grpSpPr>
        <a:xfrm>
          <a:off x="0" y="0"/>
          <a:ext cx="0" cy="0"/>
          <a:chOff x="0" y="0"/>
          <a:chExt cx="0" cy="0"/>
        </a:xfrm>
      </p:grpSpPr>
      <p:sp>
        <p:nvSpPr>
          <p:cNvPr id="3" name="Slide Number Placeholder 13">
            <a:extLst>
              <a:ext uri="{FF2B5EF4-FFF2-40B4-BE49-F238E27FC236}">
                <a16:creationId xmlns:a16="http://schemas.microsoft.com/office/drawing/2014/main" id="{5D7E7083-74DA-9A41-3D46-F1DEAFA7BE9B}"/>
              </a:ext>
            </a:extLst>
          </p:cNvPr>
          <p:cNvSpPr>
            <a:spLocks noGrp="1"/>
          </p:cNvSpPr>
          <p:nvPr>
            <p:ph type="sldNum" sz="quarter" idx="4"/>
          </p:nvPr>
        </p:nvSpPr>
        <p:spPr>
          <a:xfrm>
            <a:off x="9610117" y="5580649"/>
            <a:ext cx="442412" cy="322020"/>
          </a:xfrm>
          <a:prstGeom prst="rect">
            <a:avLst/>
          </a:prstGeom>
        </p:spPr>
        <p:txBody>
          <a:bodyPr anchor="ctr"/>
          <a:lstStyle>
            <a:lvl1pPr algn="r">
              <a:defRPr sz="877" b="1" i="0">
                <a:latin typeface="Malinton Semi Bold" pitchFamily="2" charset="77"/>
                <a:ea typeface="Circular Std Light Italic" panose="020B0404020101020102" pitchFamily="34" charset="0"/>
                <a:cs typeface="Circular Std Light Italic" panose="020B0404020101020102" pitchFamily="34" charset="0"/>
              </a:defRPr>
            </a:lvl1pPr>
          </a:lstStyle>
          <a:p>
            <a:fld id="{8843CB48-5C74-3C40-96D5-AE391F5F8F57}" type="slidenum">
              <a:rPr lang="en-FR" smtClean="0"/>
              <a:pPr/>
              <a:t>‹N°›</a:t>
            </a:fld>
            <a:endParaRPr lang="en-FR"/>
          </a:p>
        </p:txBody>
      </p:sp>
      <p:sp>
        <p:nvSpPr>
          <p:cNvPr id="8" name="Title Placeholder 1">
            <a:extLst>
              <a:ext uri="{FF2B5EF4-FFF2-40B4-BE49-F238E27FC236}">
                <a16:creationId xmlns:a16="http://schemas.microsoft.com/office/drawing/2014/main" id="{649A5368-2D38-FCBF-1CE8-F5FB642F71C8}"/>
              </a:ext>
            </a:extLst>
          </p:cNvPr>
          <p:cNvSpPr>
            <a:spLocks noGrp="1"/>
          </p:cNvSpPr>
          <p:nvPr>
            <p:ph type="title"/>
          </p:nvPr>
        </p:nvSpPr>
        <p:spPr>
          <a:xfrm>
            <a:off x="300201" y="322020"/>
            <a:ext cx="10102500" cy="952500"/>
          </a:xfrm>
          <a:prstGeom prst="rect">
            <a:avLst/>
          </a:prstGeom>
        </p:spPr>
        <p:txBody>
          <a:bodyPr vert="horz" lIns="91440" tIns="45720" rIns="91440" bIns="45720" rtlCol="0" anchor="t">
            <a:noAutofit/>
          </a:bodyPr>
          <a:lstStyle>
            <a:lvl1pPr>
              <a:defRPr>
                <a:solidFill>
                  <a:schemeClr val="tx1"/>
                </a:solidFill>
              </a:defRPr>
            </a:lvl1pPr>
          </a:lstStyle>
          <a:p>
            <a:r>
              <a:rPr lang="en-US"/>
              <a:t>Click to edit Master title style</a:t>
            </a:r>
            <a:endParaRPr lang="en-FR"/>
          </a:p>
        </p:txBody>
      </p:sp>
      <p:sp>
        <p:nvSpPr>
          <p:cNvPr id="11" name="Text Placeholder 7">
            <a:extLst>
              <a:ext uri="{FF2B5EF4-FFF2-40B4-BE49-F238E27FC236}">
                <a16:creationId xmlns:a16="http://schemas.microsoft.com/office/drawing/2014/main" id="{426CC663-3349-5C5E-A73E-4C2971257B6D}"/>
              </a:ext>
            </a:extLst>
          </p:cNvPr>
          <p:cNvSpPr>
            <a:spLocks noGrp="1"/>
          </p:cNvSpPr>
          <p:nvPr>
            <p:ph type="body" sz="quarter" idx="17" hasCustomPrompt="1"/>
          </p:nvPr>
        </p:nvSpPr>
        <p:spPr>
          <a:xfrm>
            <a:off x="300619" y="5580649"/>
            <a:ext cx="9315244" cy="322020"/>
          </a:xfrm>
        </p:spPr>
        <p:txBody>
          <a:bodyPr anchor="b">
            <a:noAutofit/>
          </a:bodyPr>
          <a:lstStyle>
            <a:lvl1pPr>
              <a:defRPr sz="877" b="0" i="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1pPr>
          </a:lstStyle>
          <a:p>
            <a:pPr lvl="0"/>
            <a:r>
              <a:rPr lang="en-GB"/>
              <a:t>Sources : </a:t>
            </a:r>
            <a:endParaRPr lang="en-FR"/>
          </a:p>
        </p:txBody>
      </p:sp>
      <p:sp>
        <p:nvSpPr>
          <p:cNvPr id="12" name="Text Placeholder 2">
            <a:extLst>
              <a:ext uri="{FF2B5EF4-FFF2-40B4-BE49-F238E27FC236}">
                <a16:creationId xmlns:a16="http://schemas.microsoft.com/office/drawing/2014/main" id="{27431D5D-1E4D-E47E-9191-7E8F9BE44362}"/>
              </a:ext>
            </a:extLst>
          </p:cNvPr>
          <p:cNvSpPr>
            <a:spLocks noGrp="1"/>
          </p:cNvSpPr>
          <p:nvPr>
            <p:ph idx="1"/>
          </p:nvPr>
        </p:nvSpPr>
        <p:spPr>
          <a:xfrm>
            <a:off x="300201" y="1500717"/>
            <a:ext cx="10102500" cy="4067320"/>
          </a:xfrm>
          <a:prstGeom prst="rect">
            <a:avLst/>
          </a:prstGeo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76984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exte simple fond vert jade">
    <p:bg>
      <p:bgPr>
        <a:solidFill>
          <a:srgbClr val="EAF6F0"/>
        </a:solidFill>
        <a:effectLst/>
      </p:bgPr>
    </p:bg>
    <p:spTree>
      <p:nvGrpSpPr>
        <p:cNvPr id="1" name=""/>
        <p:cNvGrpSpPr/>
        <p:nvPr/>
      </p:nvGrpSpPr>
      <p:grpSpPr>
        <a:xfrm>
          <a:off x="0" y="0"/>
          <a:ext cx="0" cy="0"/>
          <a:chOff x="0" y="0"/>
          <a:chExt cx="0" cy="0"/>
        </a:xfrm>
      </p:grpSpPr>
      <p:sp>
        <p:nvSpPr>
          <p:cNvPr id="3" name="Slide Number Placeholder 13">
            <a:extLst>
              <a:ext uri="{FF2B5EF4-FFF2-40B4-BE49-F238E27FC236}">
                <a16:creationId xmlns:a16="http://schemas.microsoft.com/office/drawing/2014/main" id="{B65BC5AA-F87C-6343-394A-84D2FA6D7C8B}"/>
              </a:ext>
            </a:extLst>
          </p:cNvPr>
          <p:cNvSpPr>
            <a:spLocks noGrp="1"/>
          </p:cNvSpPr>
          <p:nvPr>
            <p:ph type="sldNum" sz="quarter" idx="4"/>
          </p:nvPr>
        </p:nvSpPr>
        <p:spPr>
          <a:xfrm>
            <a:off x="9610117" y="5580649"/>
            <a:ext cx="442412" cy="322020"/>
          </a:xfrm>
          <a:prstGeom prst="rect">
            <a:avLst/>
          </a:prstGeom>
        </p:spPr>
        <p:txBody>
          <a:bodyPr anchor="ctr"/>
          <a:lstStyle>
            <a:lvl1pPr algn="r">
              <a:defRPr sz="877" b="1" i="0">
                <a:latin typeface="Malinton Semi Bold" pitchFamily="2" charset="77"/>
                <a:ea typeface="Circular Std Light Italic" panose="020B0404020101020102" pitchFamily="34" charset="0"/>
                <a:cs typeface="Circular Std Light Italic" panose="020B0404020101020102" pitchFamily="34" charset="0"/>
              </a:defRPr>
            </a:lvl1pPr>
          </a:lstStyle>
          <a:p>
            <a:fld id="{8843CB48-5C74-3C40-96D5-AE391F5F8F57}" type="slidenum">
              <a:rPr lang="en-FR" smtClean="0"/>
              <a:pPr/>
              <a:t>‹N°›</a:t>
            </a:fld>
            <a:endParaRPr lang="en-FR"/>
          </a:p>
        </p:txBody>
      </p:sp>
      <p:sp>
        <p:nvSpPr>
          <p:cNvPr id="6" name="Title Placeholder 1">
            <a:extLst>
              <a:ext uri="{FF2B5EF4-FFF2-40B4-BE49-F238E27FC236}">
                <a16:creationId xmlns:a16="http://schemas.microsoft.com/office/drawing/2014/main" id="{8E685D41-A28B-773B-F66E-5E366DAA45B7}"/>
              </a:ext>
            </a:extLst>
          </p:cNvPr>
          <p:cNvSpPr>
            <a:spLocks noGrp="1"/>
          </p:cNvSpPr>
          <p:nvPr>
            <p:ph type="title"/>
          </p:nvPr>
        </p:nvSpPr>
        <p:spPr>
          <a:xfrm>
            <a:off x="300201" y="322019"/>
            <a:ext cx="10102500" cy="952500"/>
          </a:xfrm>
          <a:prstGeom prst="rect">
            <a:avLst/>
          </a:prstGeom>
        </p:spPr>
        <p:txBody>
          <a:bodyPr vert="horz" lIns="91440" tIns="45720" rIns="91440" bIns="45720" rtlCol="0" anchor="t">
            <a:noAutofit/>
          </a:bodyPr>
          <a:lstStyle/>
          <a:p>
            <a:r>
              <a:rPr lang="en-US"/>
              <a:t>Click to edit Master title style</a:t>
            </a:r>
            <a:endParaRPr lang="en-FR"/>
          </a:p>
        </p:txBody>
      </p:sp>
      <p:sp>
        <p:nvSpPr>
          <p:cNvPr id="11" name="Text Placeholder 7">
            <a:extLst>
              <a:ext uri="{FF2B5EF4-FFF2-40B4-BE49-F238E27FC236}">
                <a16:creationId xmlns:a16="http://schemas.microsoft.com/office/drawing/2014/main" id="{205A3DB3-4490-3842-988A-EE818FF20EDA}"/>
              </a:ext>
            </a:extLst>
          </p:cNvPr>
          <p:cNvSpPr>
            <a:spLocks noGrp="1"/>
          </p:cNvSpPr>
          <p:nvPr>
            <p:ph type="body" sz="quarter" idx="17" hasCustomPrompt="1"/>
          </p:nvPr>
        </p:nvSpPr>
        <p:spPr>
          <a:xfrm>
            <a:off x="300441" y="5580649"/>
            <a:ext cx="9315244" cy="322020"/>
          </a:xfrm>
        </p:spPr>
        <p:txBody>
          <a:bodyPr anchor="b">
            <a:noAutofit/>
          </a:bodyPr>
          <a:lstStyle>
            <a:lvl1pPr>
              <a:defRPr sz="877" b="0" i="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1pPr>
          </a:lstStyle>
          <a:p>
            <a:pPr lvl="0"/>
            <a:r>
              <a:rPr lang="en-GB"/>
              <a:t>Sources : </a:t>
            </a:r>
            <a:endParaRPr lang="en-FR"/>
          </a:p>
        </p:txBody>
      </p:sp>
      <p:sp>
        <p:nvSpPr>
          <p:cNvPr id="12" name="Text Placeholder 2">
            <a:extLst>
              <a:ext uri="{FF2B5EF4-FFF2-40B4-BE49-F238E27FC236}">
                <a16:creationId xmlns:a16="http://schemas.microsoft.com/office/drawing/2014/main" id="{3CE93F7C-B318-AB5C-0BB3-C3593CD3EA4F}"/>
              </a:ext>
            </a:extLst>
          </p:cNvPr>
          <p:cNvSpPr>
            <a:spLocks noGrp="1"/>
          </p:cNvSpPr>
          <p:nvPr>
            <p:ph idx="1"/>
          </p:nvPr>
        </p:nvSpPr>
        <p:spPr>
          <a:xfrm>
            <a:off x="300201" y="1500717"/>
            <a:ext cx="10102500" cy="4067320"/>
          </a:xfrm>
          <a:prstGeom prst="rect">
            <a:avLst/>
          </a:prstGeo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62705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 Sommair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C47D02-204E-4892-98CA-98A84BD8A134}"/>
              </a:ext>
            </a:extLst>
          </p:cNvPr>
          <p:cNvSpPr/>
          <p:nvPr userDrawn="1"/>
        </p:nvSpPr>
        <p:spPr>
          <a:xfrm>
            <a:off x="1477574" y="1"/>
            <a:ext cx="9217857" cy="604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82"/>
          </a:p>
        </p:txBody>
      </p:sp>
      <p:sp>
        <p:nvSpPr>
          <p:cNvPr id="13" name="Rectangle 12">
            <a:extLst>
              <a:ext uri="{FF2B5EF4-FFF2-40B4-BE49-F238E27FC236}">
                <a16:creationId xmlns:a16="http://schemas.microsoft.com/office/drawing/2014/main" id="{21A6CECE-DED2-4702-B6F4-34AD4DA79D59}"/>
              </a:ext>
            </a:extLst>
          </p:cNvPr>
          <p:cNvSpPr/>
          <p:nvPr userDrawn="1"/>
        </p:nvSpPr>
        <p:spPr>
          <a:xfrm>
            <a:off x="0" y="1"/>
            <a:ext cx="3062177" cy="6048374"/>
          </a:xfrm>
          <a:prstGeom prst="rect">
            <a:avLst/>
          </a:prstGeom>
          <a:solidFill>
            <a:srgbClr val="F1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1582"/>
          </a:p>
        </p:txBody>
      </p:sp>
      <p:sp>
        <p:nvSpPr>
          <p:cNvPr id="14" name="Espace réservé du texte 8">
            <a:extLst>
              <a:ext uri="{FF2B5EF4-FFF2-40B4-BE49-F238E27FC236}">
                <a16:creationId xmlns:a16="http://schemas.microsoft.com/office/drawing/2014/main" id="{E71DD03D-3610-404D-9F4C-FEFB5565F38D}"/>
              </a:ext>
            </a:extLst>
          </p:cNvPr>
          <p:cNvSpPr>
            <a:spLocks noGrp="1"/>
          </p:cNvSpPr>
          <p:nvPr>
            <p:ph type="body" sz="quarter" idx="13" hasCustomPrompt="1"/>
          </p:nvPr>
        </p:nvSpPr>
        <p:spPr>
          <a:xfrm>
            <a:off x="166240" y="1802489"/>
            <a:ext cx="2895937" cy="2443396"/>
          </a:xfrm>
          <a:prstGeom prst="rect">
            <a:avLst/>
          </a:prstGeom>
          <a:ln>
            <a:noFill/>
          </a:ln>
        </p:spPr>
        <p:txBody>
          <a:bodyPr anchor="ctr" anchorCtr="0"/>
          <a:lstStyle>
            <a:lvl1pPr marL="0" indent="0" algn="r" defTabSz="914389" rtl="0" eaLnBrk="1" latinLnBrk="0" hangingPunct="1">
              <a:lnSpc>
                <a:spcPct val="100000"/>
              </a:lnSpc>
              <a:spcBef>
                <a:spcPts val="0"/>
              </a:spcBef>
              <a:buFontTx/>
              <a:buNone/>
              <a:defRPr lang="fr-FR" sz="3500" b="1" kern="1200" dirty="0">
                <a:solidFill>
                  <a:schemeClr val="accent2"/>
                </a:solidFill>
                <a:latin typeface="Arial" panose="020B0604020202020204" pitchFamily="34" charset="0"/>
                <a:ea typeface="+mn-ea"/>
                <a:cs typeface="Arial" panose="020B0604020202020204" pitchFamily="34" charset="0"/>
              </a:defRPr>
            </a:lvl1pPr>
          </a:lstStyle>
          <a:p>
            <a:pPr lvl="0"/>
            <a:r>
              <a:rPr lang="fr-FR"/>
              <a:t>Modifiez le titre</a:t>
            </a:r>
          </a:p>
        </p:txBody>
      </p:sp>
      <p:sp>
        <p:nvSpPr>
          <p:cNvPr id="6" name="Espace réservé du numéro de diapositive 4">
            <a:extLst>
              <a:ext uri="{FF2B5EF4-FFF2-40B4-BE49-F238E27FC236}">
                <a16:creationId xmlns:a16="http://schemas.microsoft.com/office/drawing/2014/main" id="{0C334B37-4BA5-4F0E-B93A-0472D7AA3798}"/>
              </a:ext>
            </a:extLst>
          </p:cNvPr>
          <p:cNvSpPr txBox="1">
            <a:spLocks/>
          </p:cNvSpPr>
          <p:nvPr userDrawn="1"/>
        </p:nvSpPr>
        <p:spPr>
          <a:xfrm>
            <a:off x="555370" y="5541312"/>
            <a:ext cx="668945" cy="322262"/>
          </a:xfrm>
          <a:prstGeom prst="rect">
            <a:avLst/>
          </a:prstGeom>
        </p:spPr>
        <p:txBody>
          <a:bodyPr vert="horz" lIns="0" tIns="45720" rIns="91440" bIns="45720" rtlCol="0" anchor="ctr"/>
          <a:lstStyle>
            <a:defPPr>
              <a:defRPr lang="fr-FR"/>
            </a:defPPr>
            <a:lvl1pPr marL="0" algn="l" defTabSz="803483" rtl="0" eaLnBrk="1" latinLnBrk="0" hangingPunct="1">
              <a:defRPr lang="fr-FR" sz="1000" kern="1200" smtClean="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fld id="{BB08ADA8-F020-4424-AE71-CE0596DFA343}" type="slidenum">
              <a:rPr lang="fr-FR" sz="1001" smtClean="0">
                <a:solidFill>
                  <a:schemeClr val="tx1">
                    <a:lumMod val="65000"/>
                    <a:lumOff val="35000"/>
                  </a:schemeClr>
                </a:solidFill>
              </a:rPr>
              <a:pPr/>
              <a:t>‹N°›</a:t>
            </a:fld>
            <a:endParaRPr lang="fr-FR" sz="1001">
              <a:solidFill>
                <a:schemeClr val="tx1">
                  <a:lumMod val="65000"/>
                  <a:lumOff val="35000"/>
                </a:schemeClr>
              </a:solidFill>
            </a:endParaRPr>
          </a:p>
        </p:txBody>
      </p:sp>
      <p:sp>
        <p:nvSpPr>
          <p:cNvPr id="7" name="Espace réservé du pied de page 5">
            <a:extLst>
              <a:ext uri="{FF2B5EF4-FFF2-40B4-BE49-F238E27FC236}">
                <a16:creationId xmlns:a16="http://schemas.microsoft.com/office/drawing/2014/main" id="{12C0A497-1859-4124-8DB1-9DD57B79C57E}"/>
              </a:ext>
            </a:extLst>
          </p:cNvPr>
          <p:cNvSpPr txBox="1">
            <a:spLocks/>
          </p:cNvSpPr>
          <p:nvPr userDrawn="1"/>
        </p:nvSpPr>
        <p:spPr>
          <a:xfrm>
            <a:off x="1145933" y="5515185"/>
            <a:ext cx="2659579" cy="322262"/>
          </a:xfrm>
          <a:prstGeom prst="rect">
            <a:avLst/>
          </a:prstGeom>
        </p:spPr>
        <p:txBody>
          <a:bodyPr vert="horz" lIns="91440" tIns="45720" rIns="91440" bIns="45720" rtlCol="0" anchor="ctr"/>
          <a:lstStyle>
            <a:defPPr>
              <a:defRPr lang="fr-FR"/>
            </a:defPPr>
            <a:lvl1pPr marL="0" algn="l" defTabSz="803483" rtl="0" eaLnBrk="1" latinLnBrk="0" hangingPunct="1">
              <a:defRPr lang="fr-FR" sz="1000" kern="120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pPr algn="l">
              <a:lnSpc>
                <a:spcPts val="1679"/>
              </a:lnSpc>
            </a:pPr>
            <a:r>
              <a:rPr lang="fr-FR" sz="1001">
                <a:solidFill>
                  <a:schemeClr val="tx1">
                    <a:lumMod val="65000"/>
                    <a:lumOff val="35000"/>
                  </a:schemeClr>
                </a:solidFill>
              </a:rPr>
              <a:t>Confidential Document</a:t>
            </a:r>
          </a:p>
        </p:txBody>
      </p:sp>
      <p:cxnSp>
        <p:nvCxnSpPr>
          <p:cNvPr id="9" name="Connecteur droit 8">
            <a:extLst>
              <a:ext uri="{FF2B5EF4-FFF2-40B4-BE49-F238E27FC236}">
                <a16:creationId xmlns:a16="http://schemas.microsoft.com/office/drawing/2014/main" id="{CE8AAC04-ECD3-4126-843B-C8AC1DFF8649}"/>
              </a:ext>
            </a:extLst>
          </p:cNvPr>
          <p:cNvCxnSpPr>
            <a:cxnSpLocks/>
          </p:cNvCxnSpPr>
          <p:nvPr userDrawn="1"/>
        </p:nvCxnSpPr>
        <p:spPr>
          <a:xfrm>
            <a:off x="1009248" y="5563194"/>
            <a:ext cx="0" cy="26257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58888BA6-2692-4B43-B632-85A05070D4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6725" y="5514553"/>
            <a:ext cx="849718" cy="409549"/>
          </a:xfrm>
          <a:prstGeom prst="rect">
            <a:avLst/>
          </a:prstGeom>
        </p:spPr>
      </p:pic>
      <p:sp>
        <p:nvSpPr>
          <p:cNvPr id="12" name="Espace réservé du texte 6">
            <a:extLst>
              <a:ext uri="{FF2B5EF4-FFF2-40B4-BE49-F238E27FC236}">
                <a16:creationId xmlns:a16="http://schemas.microsoft.com/office/drawing/2014/main" id="{460873D0-C91C-46AF-8410-49DB8312CDFD}"/>
              </a:ext>
            </a:extLst>
          </p:cNvPr>
          <p:cNvSpPr>
            <a:spLocks noGrp="1"/>
          </p:cNvSpPr>
          <p:nvPr>
            <p:ph type="body" sz="quarter" idx="23" hasCustomPrompt="1"/>
          </p:nvPr>
        </p:nvSpPr>
        <p:spPr>
          <a:xfrm>
            <a:off x="4063803" y="0"/>
            <a:ext cx="5494298" cy="6048374"/>
          </a:xfrm>
          <a:prstGeom prst="rect">
            <a:avLst/>
          </a:prstGeom>
        </p:spPr>
        <p:txBody>
          <a:bodyPr anchor="ctr">
            <a:normAutofit/>
          </a:bodyPr>
          <a:lstStyle>
            <a:lvl1pPr marL="457200" indent="-457200">
              <a:buClr>
                <a:schemeClr val="tx1">
                  <a:lumMod val="85000"/>
                  <a:lumOff val="15000"/>
                </a:schemeClr>
              </a:buClr>
              <a:buFont typeface="+mj-lt"/>
              <a:buAutoNum type="arabicPeriod"/>
              <a:tabLst>
                <a:tab pos="4397375" algn="l"/>
              </a:tabLst>
              <a:defRPr sz="2000">
                <a:solidFill>
                  <a:schemeClr val="tx1">
                    <a:lumMod val="65000"/>
                    <a:lumOff val="35000"/>
                  </a:schemeClr>
                </a:solidFill>
              </a:defRPr>
            </a:lvl1pPr>
          </a:lstStyle>
          <a:p>
            <a:pPr lvl="0"/>
            <a:r>
              <a:rPr lang="fr-FR"/>
              <a:t>Modifier les styles du texte du masque</a:t>
            </a:r>
            <a:endParaRPr lang="fr-FR" sz="2000" b="0">
              <a:solidFill>
                <a:schemeClr val="tx1">
                  <a:lumMod val="65000"/>
                  <a:lumOff val="35000"/>
                </a:schemeClr>
              </a:solidFill>
            </a:endParaRPr>
          </a:p>
        </p:txBody>
      </p:sp>
    </p:spTree>
    <p:extLst>
      <p:ext uri="{BB962C8B-B14F-4D97-AF65-F5344CB8AC3E}">
        <p14:creationId xmlns:p14="http://schemas.microsoft.com/office/powerpoint/2010/main" val="3230772745"/>
      </p:ext>
    </p:extLst>
  </p:cSld>
  <p:clrMapOvr>
    <a:masterClrMapping/>
  </p:clrMapOvr>
  <p:extLst>
    <p:ext uri="{DCECCB84-F9BA-43D5-87BE-67443E8EF086}">
      <p15:sldGuideLst xmlns:p15="http://schemas.microsoft.com/office/powerpoint/2012/main">
        <p15:guide id="1" orient="horz" pos="1905">
          <p15:clr>
            <a:srgbClr val="FBAE40"/>
          </p15:clr>
        </p15:guide>
        <p15:guide id="2" pos="352">
          <p15:clr>
            <a:srgbClr val="FBAE40"/>
          </p15:clr>
        </p15:guide>
        <p15:guide id="3" pos="454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jade_two third">
    <p:bg>
      <p:bgPr>
        <a:solidFill>
          <a:srgbClr val="EAF6F0"/>
        </a:solidFill>
        <a:effectLst/>
      </p:bgPr>
    </p:bg>
    <p:spTree>
      <p:nvGrpSpPr>
        <p:cNvPr id="1" name=""/>
        <p:cNvGrpSpPr/>
        <p:nvPr/>
      </p:nvGrpSpPr>
      <p:grpSpPr>
        <a:xfrm>
          <a:off x="0" y="0"/>
          <a:ext cx="0" cy="0"/>
          <a:chOff x="0" y="0"/>
          <a:chExt cx="0" cy="0"/>
        </a:xfrm>
      </p:grpSpPr>
      <p:pic>
        <p:nvPicPr>
          <p:cNvPr id="2" name="Picture 1" descr="A close-up of a brain&#10;&#10;AI-generated content may be incorrect.">
            <a:extLst>
              <a:ext uri="{FF2B5EF4-FFF2-40B4-BE49-F238E27FC236}">
                <a16:creationId xmlns:a16="http://schemas.microsoft.com/office/drawing/2014/main" id="{13D712EE-D42B-CAED-FFE1-680F292D7594}"/>
              </a:ext>
            </a:extLst>
          </p:cNvPr>
          <p:cNvPicPr>
            <a:picLocks noChangeAspect="1"/>
          </p:cNvPicPr>
          <p:nvPr/>
        </p:nvPicPr>
        <p:blipFill>
          <a:blip r:embed="rId2"/>
          <a:srcRect l="56308" t="3067" r="12417" b="3067"/>
          <a:stretch/>
        </p:blipFill>
        <p:spPr>
          <a:xfrm>
            <a:off x="7140897" y="194000"/>
            <a:ext cx="3343711" cy="5717157"/>
          </a:xfrm>
          <a:prstGeom prst="rect">
            <a:avLst/>
          </a:prstGeom>
        </p:spPr>
      </p:pic>
      <p:sp>
        <p:nvSpPr>
          <p:cNvPr id="6" name="Text Placeholder 2">
            <a:extLst>
              <a:ext uri="{FF2B5EF4-FFF2-40B4-BE49-F238E27FC236}">
                <a16:creationId xmlns:a16="http://schemas.microsoft.com/office/drawing/2014/main" id="{10A53A0E-B289-A062-0344-16BC07334C99}"/>
              </a:ext>
            </a:extLst>
          </p:cNvPr>
          <p:cNvSpPr>
            <a:spLocks noGrp="1"/>
          </p:cNvSpPr>
          <p:nvPr>
            <p:ph idx="1"/>
          </p:nvPr>
        </p:nvSpPr>
        <p:spPr>
          <a:xfrm>
            <a:off x="300620" y="1339926"/>
            <a:ext cx="6629766" cy="4042008"/>
          </a:xfrm>
          <a:prstGeom prst="rect">
            <a:avLst/>
          </a:prstGeom>
        </p:spPr>
        <p:txBody>
          <a:bodyPr vert="horz" lIns="91440" tIns="45720" rIns="91440" bIns="45720" rtlCol="0">
            <a:normAutofit/>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4" name="Picture 13">
            <a:extLst>
              <a:ext uri="{FF2B5EF4-FFF2-40B4-BE49-F238E27FC236}">
                <a16:creationId xmlns:a16="http://schemas.microsoft.com/office/drawing/2014/main" id="{E6B4B176-800E-712A-CA08-D5AD81EC6C2A}"/>
              </a:ext>
            </a:extLst>
          </p:cNvPr>
          <p:cNvPicPr>
            <a:picLocks noChangeAspect="1"/>
          </p:cNvPicPr>
          <p:nvPr/>
        </p:nvPicPr>
        <p:blipFill>
          <a:blip r:embed="rId3"/>
          <a:srcRect/>
          <a:stretch/>
        </p:blipFill>
        <p:spPr>
          <a:xfrm>
            <a:off x="7726167" y="2368866"/>
            <a:ext cx="2173168" cy="1310192"/>
          </a:xfrm>
          <a:prstGeom prst="rect">
            <a:avLst/>
          </a:prstGeom>
        </p:spPr>
      </p:pic>
      <p:sp>
        <p:nvSpPr>
          <p:cNvPr id="8" name="Slide Number Placeholder 13">
            <a:extLst>
              <a:ext uri="{FF2B5EF4-FFF2-40B4-BE49-F238E27FC236}">
                <a16:creationId xmlns:a16="http://schemas.microsoft.com/office/drawing/2014/main" id="{A1F5CDB7-C6B2-BCA1-0827-A4373B3CD2DA}"/>
              </a:ext>
            </a:extLst>
          </p:cNvPr>
          <p:cNvSpPr>
            <a:spLocks noGrp="1"/>
          </p:cNvSpPr>
          <p:nvPr>
            <p:ph type="sldNum" sz="quarter" idx="4"/>
          </p:nvPr>
        </p:nvSpPr>
        <p:spPr>
          <a:xfrm>
            <a:off x="9610117" y="5580649"/>
            <a:ext cx="442412" cy="322020"/>
          </a:xfrm>
          <a:prstGeom prst="rect">
            <a:avLst/>
          </a:prstGeom>
        </p:spPr>
        <p:txBody>
          <a:bodyPr anchor="ctr"/>
          <a:lstStyle>
            <a:lvl1pPr algn="r">
              <a:defRPr sz="877" b="1" i="0">
                <a:latin typeface="Malinton Semi Bold" pitchFamily="2" charset="77"/>
                <a:ea typeface="Circular Std Light Italic" panose="020B0404020101020102" pitchFamily="34" charset="0"/>
                <a:cs typeface="Circular Std Light Italic" panose="020B0404020101020102" pitchFamily="34" charset="0"/>
              </a:defRPr>
            </a:lvl1pPr>
          </a:lstStyle>
          <a:p>
            <a:fld id="{8843CB48-5C74-3C40-96D5-AE391F5F8F57}" type="slidenum">
              <a:rPr lang="en-FR" smtClean="0"/>
              <a:pPr/>
              <a:t>‹N°›</a:t>
            </a:fld>
            <a:endParaRPr lang="en-FR"/>
          </a:p>
        </p:txBody>
      </p:sp>
      <p:sp>
        <p:nvSpPr>
          <p:cNvPr id="9" name="Title Placeholder 1">
            <a:extLst>
              <a:ext uri="{FF2B5EF4-FFF2-40B4-BE49-F238E27FC236}">
                <a16:creationId xmlns:a16="http://schemas.microsoft.com/office/drawing/2014/main" id="{B84C5B39-7CC7-5D69-B14D-22CBB5F89DB6}"/>
              </a:ext>
            </a:extLst>
          </p:cNvPr>
          <p:cNvSpPr>
            <a:spLocks noGrp="1"/>
          </p:cNvSpPr>
          <p:nvPr>
            <p:ph type="title"/>
          </p:nvPr>
        </p:nvSpPr>
        <p:spPr>
          <a:xfrm>
            <a:off x="303405" y="322020"/>
            <a:ext cx="6629766" cy="794603"/>
          </a:xfrm>
          <a:prstGeom prst="rect">
            <a:avLst/>
          </a:prstGeom>
        </p:spPr>
        <p:txBody>
          <a:bodyPr vert="horz" lIns="91440" tIns="45720" rIns="91440" bIns="45720" rtlCol="0" anchor="t">
            <a:noAutofit/>
          </a:bodyPr>
          <a:lstStyle>
            <a:lvl1pPr>
              <a:defRPr>
                <a:solidFill>
                  <a:schemeClr val="accent4"/>
                </a:solidFill>
              </a:defRPr>
            </a:lvl1pPr>
          </a:lstStyle>
          <a:p>
            <a:r>
              <a:rPr lang="en-US"/>
              <a:t>Click to edit Master title style</a:t>
            </a:r>
            <a:endParaRPr lang="en-FR"/>
          </a:p>
        </p:txBody>
      </p:sp>
      <p:sp>
        <p:nvSpPr>
          <p:cNvPr id="10" name="Text Placeholder 7">
            <a:extLst>
              <a:ext uri="{FF2B5EF4-FFF2-40B4-BE49-F238E27FC236}">
                <a16:creationId xmlns:a16="http://schemas.microsoft.com/office/drawing/2014/main" id="{CD81A984-3A8C-422D-2431-6D1ACB09041B}"/>
              </a:ext>
            </a:extLst>
          </p:cNvPr>
          <p:cNvSpPr>
            <a:spLocks noGrp="1"/>
          </p:cNvSpPr>
          <p:nvPr>
            <p:ph type="body" sz="quarter" idx="17" hasCustomPrompt="1"/>
          </p:nvPr>
        </p:nvSpPr>
        <p:spPr>
          <a:xfrm>
            <a:off x="303405" y="5580649"/>
            <a:ext cx="6629766" cy="322020"/>
          </a:xfrm>
        </p:spPr>
        <p:txBody>
          <a:bodyPr anchor="b">
            <a:noAutofit/>
          </a:bodyPr>
          <a:lstStyle>
            <a:lvl1pPr>
              <a:defRPr sz="877" b="0" i="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1pPr>
          </a:lstStyle>
          <a:p>
            <a:pPr lvl="0"/>
            <a:r>
              <a:rPr lang="en-GB"/>
              <a:t>Sources : </a:t>
            </a:r>
            <a:endParaRPr lang="en-FR"/>
          </a:p>
        </p:txBody>
      </p:sp>
    </p:spTree>
    <p:extLst>
      <p:ext uri="{BB962C8B-B14F-4D97-AF65-F5344CB8AC3E}">
        <p14:creationId xmlns:p14="http://schemas.microsoft.com/office/powerpoint/2010/main" val="37906261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exte simple_fond vert jade">
    <p:bg>
      <p:bgPr>
        <a:solidFill>
          <a:srgbClr val="EAF6F0"/>
        </a:solidFill>
        <a:effectLst/>
      </p:bgPr>
    </p:bg>
    <p:spTree>
      <p:nvGrpSpPr>
        <p:cNvPr id="1" name=""/>
        <p:cNvGrpSpPr/>
        <p:nvPr/>
      </p:nvGrpSpPr>
      <p:grpSpPr>
        <a:xfrm>
          <a:off x="0" y="0"/>
          <a:ext cx="0" cy="0"/>
          <a:chOff x="0" y="0"/>
          <a:chExt cx="0" cy="0"/>
        </a:xfrm>
      </p:grpSpPr>
      <p:sp>
        <p:nvSpPr>
          <p:cNvPr id="3" name="Slide Number Placeholder 13">
            <a:extLst>
              <a:ext uri="{FF2B5EF4-FFF2-40B4-BE49-F238E27FC236}">
                <a16:creationId xmlns:a16="http://schemas.microsoft.com/office/drawing/2014/main" id="{B65BC5AA-F87C-6343-394A-84D2FA6D7C8B}"/>
              </a:ext>
            </a:extLst>
          </p:cNvPr>
          <p:cNvSpPr>
            <a:spLocks noGrp="1"/>
          </p:cNvSpPr>
          <p:nvPr>
            <p:ph type="sldNum" sz="quarter" idx="4"/>
          </p:nvPr>
        </p:nvSpPr>
        <p:spPr>
          <a:xfrm>
            <a:off x="9610117" y="5580649"/>
            <a:ext cx="442412" cy="322020"/>
          </a:xfrm>
          <a:prstGeom prst="rect">
            <a:avLst/>
          </a:prstGeom>
        </p:spPr>
        <p:txBody>
          <a:bodyPr anchor="ctr"/>
          <a:lstStyle>
            <a:lvl1pPr algn="r">
              <a:defRPr sz="877" b="1" i="0">
                <a:latin typeface="Malinton Semi Bold" pitchFamily="2" charset="77"/>
                <a:ea typeface="Circular Std Light Italic" panose="020B0404020101020102" pitchFamily="34" charset="0"/>
                <a:cs typeface="Circular Std Light Italic" panose="020B0404020101020102" pitchFamily="34" charset="0"/>
              </a:defRPr>
            </a:lvl1pPr>
          </a:lstStyle>
          <a:p>
            <a:fld id="{8843CB48-5C74-3C40-96D5-AE391F5F8F57}" type="slidenum">
              <a:rPr lang="en-FR" smtClean="0"/>
              <a:pPr/>
              <a:t>‹N°›</a:t>
            </a:fld>
            <a:endParaRPr lang="en-FR"/>
          </a:p>
        </p:txBody>
      </p:sp>
      <p:sp>
        <p:nvSpPr>
          <p:cNvPr id="6" name="Title Placeholder 1">
            <a:extLst>
              <a:ext uri="{FF2B5EF4-FFF2-40B4-BE49-F238E27FC236}">
                <a16:creationId xmlns:a16="http://schemas.microsoft.com/office/drawing/2014/main" id="{8E685D41-A28B-773B-F66E-5E366DAA45B7}"/>
              </a:ext>
            </a:extLst>
          </p:cNvPr>
          <p:cNvSpPr>
            <a:spLocks noGrp="1"/>
          </p:cNvSpPr>
          <p:nvPr>
            <p:ph type="title"/>
          </p:nvPr>
        </p:nvSpPr>
        <p:spPr>
          <a:xfrm>
            <a:off x="300201" y="322019"/>
            <a:ext cx="10102500" cy="952500"/>
          </a:xfrm>
          <a:prstGeom prst="rect">
            <a:avLst/>
          </a:prstGeom>
        </p:spPr>
        <p:txBody>
          <a:bodyPr vert="horz" lIns="91440" tIns="45720" rIns="91440" bIns="45720" rtlCol="0" anchor="t">
            <a:noAutofit/>
          </a:bodyPr>
          <a:lstStyle>
            <a:lvl1pPr>
              <a:defRPr>
                <a:solidFill>
                  <a:schemeClr val="accent4"/>
                </a:solidFill>
              </a:defRPr>
            </a:lvl1pPr>
          </a:lstStyle>
          <a:p>
            <a:r>
              <a:rPr lang="en-US"/>
              <a:t>Click to edit Master title style</a:t>
            </a:r>
            <a:endParaRPr lang="en-FR"/>
          </a:p>
        </p:txBody>
      </p:sp>
      <p:sp>
        <p:nvSpPr>
          <p:cNvPr id="11" name="Text Placeholder 7">
            <a:extLst>
              <a:ext uri="{FF2B5EF4-FFF2-40B4-BE49-F238E27FC236}">
                <a16:creationId xmlns:a16="http://schemas.microsoft.com/office/drawing/2014/main" id="{205A3DB3-4490-3842-988A-EE818FF20EDA}"/>
              </a:ext>
            </a:extLst>
          </p:cNvPr>
          <p:cNvSpPr>
            <a:spLocks noGrp="1"/>
          </p:cNvSpPr>
          <p:nvPr>
            <p:ph type="body" sz="quarter" idx="17" hasCustomPrompt="1"/>
          </p:nvPr>
        </p:nvSpPr>
        <p:spPr>
          <a:xfrm>
            <a:off x="300441" y="5580649"/>
            <a:ext cx="9315244" cy="322020"/>
          </a:xfrm>
        </p:spPr>
        <p:txBody>
          <a:bodyPr anchor="b">
            <a:noAutofit/>
          </a:bodyPr>
          <a:lstStyle>
            <a:lvl1pPr>
              <a:defRPr sz="877" b="0" i="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1pPr>
          </a:lstStyle>
          <a:p>
            <a:pPr lvl="0"/>
            <a:r>
              <a:rPr lang="en-GB"/>
              <a:t>Sources : </a:t>
            </a:r>
            <a:endParaRPr lang="en-FR"/>
          </a:p>
        </p:txBody>
      </p:sp>
      <p:sp>
        <p:nvSpPr>
          <p:cNvPr id="12" name="Text Placeholder 2">
            <a:extLst>
              <a:ext uri="{FF2B5EF4-FFF2-40B4-BE49-F238E27FC236}">
                <a16:creationId xmlns:a16="http://schemas.microsoft.com/office/drawing/2014/main" id="{3CE93F7C-B318-AB5C-0BB3-C3593CD3EA4F}"/>
              </a:ext>
            </a:extLst>
          </p:cNvPr>
          <p:cNvSpPr>
            <a:spLocks noGrp="1"/>
          </p:cNvSpPr>
          <p:nvPr>
            <p:ph idx="1"/>
          </p:nvPr>
        </p:nvSpPr>
        <p:spPr>
          <a:xfrm>
            <a:off x="300201" y="1500717"/>
            <a:ext cx="10102500" cy="4067320"/>
          </a:xfrm>
          <a:prstGeom prst="rect">
            <a:avLst/>
          </a:prstGeo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673656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Outro">
    <p:bg>
      <p:bgPr>
        <a:solidFill>
          <a:srgbClr val="FFFFFF"/>
        </a:solidFill>
        <a:effectLst/>
      </p:bgPr>
    </p:bg>
    <p:spTree>
      <p:nvGrpSpPr>
        <p:cNvPr id="1" name=""/>
        <p:cNvGrpSpPr/>
        <p:nvPr/>
      </p:nvGrpSpPr>
      <p:grpSpPr>
        <a:xfrm>
          <a:off x="0" y="0"/>
          <a:ext cx="0" cy="0"/>
          <a:chOff x="0" y="0"/>
          <a:chExt cx="0" cy="0"/>
        </a:xfrm>
      </p:grpSpPr>
      <p:pic>
        <p:nvPicPr>
          <p:cNvPr id="5" name="Picture 4" descr="A close-up of a brain&#10;&#10;AI-generated content may be incorrect.">
            <a:extLst>
              <a:ext uri="{FF2B5EF4-FFF2-40B4-BE49-F238E27FC236}">
                <a16:creationId xmlns:a16="http://schemas.microsoft.com/office/drawing/2014/main" id="{59C6F4E7-C62A-5867-26B7-33595D4A154D}"/>
              </a:ext>
            </a:extLst>
          </p:cNvPr>
          <p:cNvPicPr>
            <a:picLocks noChangeAspect="1"/>
          </p:cNvPicPr>
          <p:nvPr userDrawn="1"/>
        </p:nvPicPr>
        <p:blipFill>
          <a:blip r:embed="rId2"/>
          <a:srcRect l="14830" t="3067" r="47695" b="2879"/>
          <a:stretch/>
        </p:blipFill>
        <p:spPr>
          <a:xfrm>
            <a:off x="0" y="0"/>
            <a:ext cx="4265294" cy="6055533"/>
          </a:xfrm>
          <a:prstGeom prst="rect">
            <a:avLst/>
          </a:prstGeom>
        </p:spPr>
      </p:pic>
      <p:sp>
        <p:nvSpPr>
          <p:cNvPr id="6" name="Rectangle 5">
            <a:extLst>
              <a:ext uri="{FF2B5EF4-FFF2-40B4-BE49-F238E27FC236}">
                <a16:creationId xmlns:a16="http://schemas.microsoft.com/office/drawing/2014/main" id="{0BD406D0-7EBD-C8ED-5AC1-BA36B5247765}"/>
              </a:ext>
            </a:extLst>
          </p:cNvPr>
          <p:cNvSpPr/>
          <p:nvPr/>
        </p:nvSpPr>
        <p:spPr>
          <a:xfrm>
            <a:off x="4265293" y="0"/>
            <a:ext cx="6426520" cy="6048375"/>
          </a:xfrm>
          <a:prstGeom prst="rect">
            <a:avLst/>
          </a:prstGeom>
          <a:solidFill>
            <a:srgbClr val="2506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387">
              <a:latin typeface="Source Sans Pro Light" panose="020B0403030403020204" pitchFamily="34" charset="0"/>
            </a:endParaRPr>
          </a:p>
        </p:txBody>
      </p:sp>
      <p:sp>
        <p:nvSpPr>
          <p:cNvPr id="7" name="Title Placeholder 1">
            <a:extLst>
              <a:ext uri="{FF2B5EF4-FFF2-40B4-BE49-F238E27FC236}">
                <a16:creationId xmlns:a16="http://schemas.microsoft.com/office/drawing/2014/main" id="{FC955782-CB09-C31F-ADF1-9D04A3D56534}"/>
              </a:ext>
            </a:extLst>
          </p:cNvPr>
          <p:cNvSpPr>
            <a:spLocks noGrp="1"/>
          </p:cNvSpPr>
          <p:nvPr>
            <p:ph type="title" hasCustomPrompt="1"/>
          </p:nvPr>
        </p:nvSpPr>
        <p:spPr>
          <a:xfrm>
            <a:off x="4704398" y="1520039"/>
            <a:ext cx="5645277" cy="1733326"/>
          </a:xfrm>
          <a:prstGeom prst="rect">
            <a:avLst/>
          </a:prstGeom>
        </p:spPr>
        <p:txBody>
          <a:bodyPr vert="horz" lIns="91440" tIns="45720" rIns="91440" bIns="45720" rtlCol="0" anchor="ctr">
            <a:normAutofit/>
          </a:bodyPr>
          <a:lstStyle>
            <a:lvl1pPr algn="ctr">
              <a:defRPr sz="2806">
                <a:solidFill>
                  <a:srgbClr val="FF6E6E"/>
                </a:solidFill>
              </a:defRPr>
            </a:lvl1pPr>
          </a:lstStyle>
          <a:p>
            <a:r>
              <a:rPr lang="en-GB"/>
              <a:t>Thank you !</a:t>
            </a:r>
            <a:endParaRPr lang="en-FR"/>
          </a:p>
        </p:txBody>
      </p:sp>
      <p:sp>
        <p:nvSpPr>
          <p:cNvPr id="8" name="Text Placeholder 30">
            <a:extLst>
              <a:ext uri="{FF2B5EF4-FFF2-40B4-BE49-F238E27FC236}">
                <a16:creationId xmlns:a16="http://schemas.microsoft.com/office/drawing/2014/main" id="{8A59B773-0D10-6100-8DBA-AEC228875B1C}"/>
              </a:ext>
            </a:extLst>
          </p:cNvPr>
          <p:cNvSpPr>
            <a:spLocks noGrp="1"/>
          </p:cNvSpPr>
          <p:nvPr>
            <p:ph type="body" sz="quarter" idx="10" hasCustomPrompt="1"/>
          </p:nvPr>
        </p:nvSpPr>
        <p:spPr>
          <a:xfrm>
            <a:off x="4704398" y="3435565"/>
            <a:ext cx="5645277" cy="540979"/>
          </a:xfrm>
        </p:spPr>
        <p:txBody>
          <a:bodyPr>
            <a:normAutofit/>
          </a:bodyPr>
          <a:lstStyle>
            <a:lvl1pPr algn="ctr">
              <a:defRPr sz="1579" b="0" i="0">
                <a:solidFill>
                  <a:srgbClr val="EAF6F0"/>
                </a:solidFill>
                <a:latin typeface="Source Sans Pro Light" panose="020B0403030403020204" pitchFamily="34" charset="0"/>
                <a:ea typeface="Source Sans Pro Light" panose="020B0403030403020204" pitchFamily="34" charset="0"/>
                <a:cs typeface="Circular Std Light" panose="020B0404020101020102" pitchFamily="34" charset="0"/>
              </a:defRPr>
            </a:lvl1pPr>
          </a:lstStyle>
          <a:p>
            <a:pPr lvl="0"/>
            <a:r>
              <a:rPr lang="en-GB"/>
              <a:t>Third level</a:t>
            </a:r>
          </a:p>
        </p:txBody>
      </p:sp>
      <p:sp>
        <p:nvSpPr>
          <p:cNvPr id="9" name="Slide Number Placeholder 13">
            <a:extLst>
              <a:ext uri="{FF2B5EF4-FFF2-40B4-BE49-F238E27FC236}">
                <a16:creationId xmlns:a16="http://schemas.microsoft.com/office/drawing/2014/main" id="{D28C902A-BF1A-705B-104C-9AE2C95968B1}"/>
              </a:ext>
            </a:extLst>
          </p:cNvPr>
          <p:cNvSpPr>
            <a:spLocks noGrp="1"/>
          </p:cNvSpPr>
          <p:nvPr>
            <p:ph type="sldNum" sz="quarter" idx="4"/>
          </p:nvPr>
        </p:nvSpPr>
        <p:spPr>
          <a:xfrm>
            <a:off x="9610117" y="5580649"/>
            <a:ext cx="442412" cy="322020"/>
          </a:xfrm>
          <a:prstGeom prst="rect">
            <a:avLst/>
          </a:prstGeom>
        </p:spPr>
        <p:txBody>
          <a:bodyPr anchor="ctr"/>
          <a:lstStyle>
            <a:lvl1pPr algn="r">
              <a:defRPr sz="877" b="1" i="0">
                <a:solidFill>
                  <a:schemeClr val="bg1"/>
                </a:solidFill>
                <a:latin typeface="Malinton Semi Bold" pitchFamily="2" charset="77"/>
                <a:ea typeface="Circular Std Light Italic" panose="020B0404020101020102" pitchFamily="34" charset="0"/>
                <a:cs typeface="Circular Std Light Italic" panose="020B0404020101020102" pitchFamily="34" charset="0"/>
              </a:defRPr>
            </a:lvl1pPr>
          </a:lstStyle>
          <a:p>
            <a:fld id="{8843CB48-5C74-3C40-96D5-AE391F5F8F57}" type="slidenum">
              <a:rPr lang="en-FR" smtClean="0"/>
              <a:pPr/>
              <a:t>‹N°›</a:t>
            </a:fld>
            <a:endParaRPr lang="en-FR"/>
          </a:p>
        </p:txBody>
      </p:sp>
      <p:pic>
        <p:nvPicPr>
          <p:cNvPr id="2" name="Picture 1" descr="A purple circle with white letters&#10;&#10;AI-generated content may be incorrect.">
            <a:extLst>
              <a:ext uri="{FF2B5EF4-FFF2-40B4-BE49-F238E27FC236}">
                <a16:creationId xmlns:a16="http://schemas.microsoft.com/office/drawing/2014/main" id="{B4A592B2-ADD2-EF7B-086B-9F223FE5B7BA}"/>
              </a:ext>
            </a:extLst>
          </p:cNvPr>
          <p:cNvPicPr>
            <a:picLocks noChangeAspect="1"/>
          </p:cNvPicPr>
          <p:nvPr/>
        </p:nvPicPr>
        <p:blipFill>
          <a:blip r:embed="rId3">
            <a:lum bright="70000" contrast="-70000"/>
          </a:blip>
          <a:stretch>
            <a:fillRect/>
          </a:stretch>
        </p:blipFill>
        <p:spPr>
          <a:xfrm>
            <a:off x="10095892" y="5576617"/>
            <a:ext cx="328216" cy="330084"/>
          </a:xfrm>
          <a:prstGeom prst="rect">
            <a:avLst/>
          </a:prstGeom>
        </p:spPr>
      </p:pic>
      <p:sp>
        <p:nvSpPr>
          <p:cNvPr id="4" name="Rectangle 3">
            <a:extLst>
              <a:ext uri="{FF2B5EF4-FFF2-40B4-BE49-F238E27FC236}">
                <a16:creationId xmlns:a16="http://schemas.microsoft.com/office/drawing/2014/main" id="{F53AA27D-EA34-9CD4-9ADD-87C30A0C0053}"/>
              </a:ext>
            </a:extLst>
          </p:cNvPr>
          <p:cNvSpPr/>
          <p:nvPr/>
        </p:nvSpPr>
        <p:spPr>
          <a:xfrm>
            <a:off x="4265293" y="0"/>
            <a:ext cx="6426520" cy="6048375"/>
          </a:xfrm>
          <a:prstGeom prst="rect">
            <a:avLst/>
          </a:prstGeom>
          <a:solidFill>
            <a:srgbClr val="2506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387">
              <a:latin typeface="Source Sans Pro Light" panose="020B0403030403020204" pitchFamily="34" charset="0"/>
            </a:endParaRPr>
          </a:p>
        </p:txBody>
      </p:sp>
      <p:sp>
        <p:nvSpPr>
          <p:cNvPr id="3" name="Rectangle 2">
            <a:extLst>
              <a:ext uri="{FF2B5EF4-FFF2-40B4-BE49-F238E27FC236}">
                <a16:creationId xmlns:a16="http://schemas.microsoft.com/office/drawing/2014/main" id="{14F005DE-266D-A34D-2012-62B0AC89D645}"/>
              </a:ext>
            </a:extLst>
          </p:cNvPr>
          <p:cNvSpPr/>
          <p:nvPr/>
        </p:nvSpPr>
        <p:spPr>
          <a:xfrm>
            <a:off x="4265293" y="0"/>
            <a:ext cx="6426520" cy="6048375"/>
          </a:xfrm>
          <a:prstGeom prst="rect">
            <a:avLst/>
          </a:prstGeom>
          <a:solidFill>
            <a:srgbClr val="2506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sz="1387">
              <a:latin typeface="Source Sans Pro Light" panose="020B0403030403020204" pitchFamily="34" charset="0"/>
            </a:endParaRPr>
          </a:p>
        </p:txBody>
      </p:sp>
      <p:pic>
        <p:nvPicPr>
          <p:cNvPr id="14" name="Picture 13" descr="A purple circle with white letters&#10;&#10;AI-generated content may be incorrect.">
            <a:extLst>
              <a:ext uri="{FF2B5EF4-FFF2-40B4-BE49-F238E27FC236}">
                <a16:creationId xmlns:a16="http://schemas.microsoft.com/office/drawing/2014/main" id="{14747063-183C-98FD-8677-AB8A77ECFB85}"/>
              </a:ext>
            </a:extLst>
          </p:cNvPr>
          <p:cNvPicPr>
            <a:picLocks noChangeAspect="1"/>
          </p:cNvPicPr>
          <p:nvPr userDrawn="1"/>
        </p:nvPicPr>
        <p:blipFill>
          <a:blip r:embed="rId3">
            <a:lum bright="70000" contrast="-70000"/>
          </a:blip>
          <a:stretch>
            <a:fillRect/>
          </a:stretch>
        </p:blipFill>
        <p:spPr>
          <a:xfrm>
            <a:off x="10095892" y="5576617"/>
            <a:ext cx="328216" cy="330084"/>
          </a:xfrm>
          <a:prstGeom prst="rect">
            <a:avLst/>
          </a:prstGeom>
        </p:spPr>
      </p:pic>
      <p:pic>
        <p:nvPicPr>
          <p:cNvPr id="15" name="Image 14">
            <a:extLst>
              <a:ext uri="{FF2B5EF4-FFF2-40B4-BE49-F238E27FC236}">
                <a16:creationId xmlns:a16="http://schemas.microsoft.com/office/drawing/2014/main" id="{C9C48309-9648-9EFC-3A57-9249937542EB}"/>
              </a:ext>
            </a:extLst>
          </p:cNvPr>
          <p:cNvPicPr>
            <a:picLocks noChangeAspect="1"/>
          </p:cNvPicPr>
          <p:nvPr userDrawn="1"/>
        </p:nvPicPr>
        <p:blipFill>
          <a:blip r:embed="rId4"/>
          <a:stretch>
            <a:fillRect/>
          </a:stretch>
        </p:blipFill>
        <p:spPr>
          <a:xfrm>
            <a:off x="0" y="1"/>
            <a:ext cx="10691813" cy="6048374"/>
          </a:xfrm>
          <a:prstGeom prst="rect">
            <a:avLst/>
          </a:prstGeom>
          <a:noFill/>
          <a:ln>
            <a:noFill/>
          </a:ln>
        </p:spPr>
      </p:pic>
      <p:pic>
        <p:nvPicPr>
          <p:cNvPr id="20" name="Image 19">
            <a:extLst>
              <a:ext uri="{FF2B5EF4-FFF2-40B4-BE49-F238E27FC236}">
                <a16:creationId xmlns:a16="http://schemas.microsoft.com/office/drawing/2014/main" id="{6659D197-B73E-DD90-56D7-9F6EE4D23BEE}"/>
              </a:ext>
            </a:extLst>
          </p:cNvPr>
          <p:cNvPicPr>
            <a:picLocks noChangeAspect="1"/>
          </p:cNvPicPr>
          <p:nvPr userDrawn="1"/>
        </p:nvPicPr>
        <p:blipFill>
          <a:blip r:embed="rId4"/>
          <a:stretch>
            <a:fillRect/>
          </a:stretch>
        </p:blipFill>
        <p:spPr>
          <a:xfrm>
            <a:off x="0" y="7159"/>
            <a:ext cx="4265293" cy="6048374"/>
          </a:xfrm>
          <a:prstGeom prst="rect">
            <a:avLst/>
          </a:prstGeom>
          <a:noFill/>
          <a:ln>
            <a:noFill/>
          </a:ln>
        </p:spPr>
      </p:pic>
    </p:spTree>
    <p:extLst>
      <p:ext uri="{BB962C8B-B14F-4D97-AF65-F5344CB8AC3E}">
        <p14:creationId xmlns:p14="http://schemas.microsoft.com/office/powerpoint/2010/main" val="36171957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Exergue fond image">
    <p:bg>
      <p:bgPr>
        <a:blipFill>
          <a:blip r:embed="rId2"/>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8F767C-B743-8BF8-3666-4B5E4BFDB3DC}"/>
              </a:ext>
            </a:extLst>
          </p:cNvPr>
          <p:cNvSpPr/>
          <p:nvPr/>
        </p:nvSpPr>
        <p:spPr>
          <a:xfrm>
            <a:off x="0" y="0"/>
            <a:ext cx="10691813" cy="6048375"/>
          </a:xfrm>
          <a:prstGeom prst="rect">
            <a:avLst/>
          </a:prstGeom>
          <a:solidFill>
            <a:schemeClr val="dk1">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l"/>
            <a:endParaRPr lang="en-FR" sz="1387">
              <a:latin typeface="Source Sans Pro Light" panose="020B0403030403020204" pitchFamily="34" charset="0"/>
            </a:endParaRPr>
          </a:p>
        </p:txBody>
      </p:sp>
      <p:sp>
        <p:nvSpPr>
          <p:cNvPr id="3" name="Title Placeholder 1">
            <a:extLst>
              <a:ext uri="{FF2B5EF4-FFF2-40B4-BE49-F238E27FC236}">
                <a16:creationId xmlns:a16="http://schemas.microsoft.com/office/drawing/2014/main" id="{4F01EB45-B216-EDC2-13C1-6E33EAE77640}"/>
              </a:ext>
            </a:extLst>
          </p:cNvPr>
          <p:cNvSpPr>
            <a:spLocks noGrp="1"/>
          </p:cNvSpPr>
          <p:nvPr>
            <p:ph type="title"/>
          </p:nvPr>
        </p:nvSpPr>
        <p:spPr>
          <a:xfrm>
            <a:off x="735062" y="2439651"/>
            <a:ext cx="9221689" cy="1169073"/>
          </a:xfrm>
          <a:prstGeom prst="rect">
            <a:avLst/>
          </a:prstGeom>
        </p:spPr>
        <p:txBody>
          <a:bodyPr vert="horz" lIns="91440" tIns="45720" rIns="91440" bIns="45720" rtlCol="0" anchor="ctr">
            <a:normAutofit/>
          </a:bodyPr>
          <a:lstStyle>
            <a:lvl1pPr algn="ctr">
              <a:defRPr>
                <a:solidFill>
                  <a:schemeClr val="bg1"/>
                </a:solidFill>
              </a:defRPr>
            </a:lvl1pPr>
          </a:lstStyle>
          <a:p>
            <a:r>
              <a:rPr lang="en-US"/>
              <a:t>Click to edit Master title style</a:t>
            </a:r>
            <a:endParaRPr lang="en-FR"/>
          </a:p>
        </p:txBody>
      </p:sp>
      <p:sp>
        <p:nvSpPr>
          <p:cNvPr id="6" name="Slide Number Placeholder 13">
            <a:extLst>
              <a:ext uri="{FF2B5EF4-FFF2-40B4-BE49-F238E27FC236}">
                <a16:creationId xmlns:a16="http://schemas.microsoft.com/office/drawing/2014/main" id="{0B700FCD-D7B6-4605-4E7F-625C2A115A54}"/>
              </a:ext>
            </a:extLst>
          </p:cNvPr>
          <p:cNvSpPr>
            <a:spLocks noGrp="1"/>
          </p:cNvSpPr>
          <p:nvPr>
            <p:ph type="sldNum" sz="quarter" idx="4"/>
          </p:nvPr>
        </p:nvSpPr>
        <p:spPr>
          <a:xfrm>
            <a:off x="9610117" y="5580649"/>
            <a:ext cx="442412" cy="322020"/>
          </a:xfrm>
          <a:prstGeom prst="rect">
            <a:avLst/>
          </a:prstGeom>
        </p:spPr>
        <p:txBody>
          <a:bodyPr anchor="ctr"/>
          <a:lstStyle>
            <a:lvl1pPr algn="r">
              <a:defRPr sz="877" b="1" i="0">
                <a:latin typeface="Malinton Semi Bold" pitchFamily="2" charset="77"/>
                <a:ea typeface="Circular Std Light Italic" panose="020B0404020101020102" pitchFamily="34" charset="0"/>
                <a:cs typeface="Circular Std Light Italic" panose="020B0404020101020102" pitchFamily="34" charset="0"/>
              </a:defRPr>
            </a:lvl1pPr>
          </a:lstStyle>
          <a:p>
            <a:fld id="{8843CB48-5C74-3C40-96D5-AE391F5F8F57}" type="slidenum">
              <a:rPr lang="en-FR" smtClean="0"/>
              <a:pPr/>
              <a:t>‹N°›</a:t>
            </a:fld>
            <a:endParaRPr lang="en-FR"/>
          </a:p>
        </p:txBody>
      </p:sp>
    </p:spTree>
    <p:extLst>
      <p:ext uri="{BB962C8B-B14F-4D97-AF65-F5344CB8AC3E}">
        <p14:creationId xmlns:p14="http://schemas.microsoft.com/office/powerpoint/2010/main" val="8093579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jade_one thir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6E281D-BB14-584C-3506-9D3CB0E05268}"/>
              </a:ext>
            </a:extLst>
          </p:cNvPr>
          <p:cNvSpPr/>
          <p:nvPr/>
        </p:nvSpPr>
        <p:spPr>
          <a:xfrm>
            <a:off x="0" y="0"/>
            <a:ext cx="4156011" cy="604837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87">
              <a:latin typeface="Source Sans Pro Light" panose="020B0403030403020204" pitchFamily="34" charset="0"/>
            </a:endParaRPr>
          </a:p>
        </p:txBody>
      </p:sp>
      <p:sp>
        <p:nvSpPr>
          <p:cNvPr id="4" name="Slide Number Placeholder 13">
            <a:extLst>
              <a:ext uri="{FF2B5EF4-FFF2-40B4-BE49-F238E27FC236}">
                <a16:creationId xmlns:a16="http://schemas.microsoft.com/office/drawing/2014/main" id="{8610F7A3-ABB0-3EFF-AD8F-DA8ECA329D49}"/>
              </a:ext>
            </a:extLst>
          </p:cNvPr>
          <p:cNvSpPr>
            <a:spLocks noGrp="1"/>
          </p:cNvSpPr>
          <p:nvPr>
            <p:ph type="sldNum" sz="quarter" idx="4"/>
          </p:nvPr>
        </p:nvSpPr>
        <p:spPr>
          <a:xfrm>
            <a:off x="9610117" y="5580649"/>
            <a:ext cx="442412" cy="322020"/>
          </a:xfrm>
          <a:prstGeom prst="rect">
            <a:avLst/>
          </a:prstGeom>
        </p:spPr>
        <p:txBody>
          <a:bodyPr anchor="ctr"/>
          <a:lstStyle>
            <a:lvl1pPr algn="r">
              <a:defRPr sz="877" b="1" i="0">
                <a:latin typeface="Malinton Semi Bold" pitchFamily="2" charset="77"/>
                <a:ea typeface="Circular Std Light Italic" panose="020B0404020101020102" pitchFamily="34" charset="0"/>
                <a:cs typeface="Circular Std Light Italic" panose="020B0404020101020102" pitchFamily="34" charset="0"/>
              </a:defRPr>
            </a:lvl1pPr>
          </a:lstStyle>
          <a:p>
            <a:fld id="{8843CB48-5C74-3C40-96D5-AE391F5F8F57}" type="slidenum">
              <a:rPr lang="en-FR" smtClean="0"/>
              <a:pPr/>
              <a:t>‹N°›</a:t>
            </a:fld>
            <a:endParaRPr lang="en-FR"/>
          </a:p>
        </p:txBody>
      </p:sp>
      <p:sp>
        <p:nvSpPr>
          <p:cNvPr id="5" name="Text Placeholder 2">
            <a:extLst>
              <a:ext uri="{FF2B5EF4-FFF2-40B4-BE49-F238E27FC236}">
                <a16:creationId xmlns:a16="http://schemas.microsoft.com/office/drawing/2014/main" id="{8C82FF17-8A3D-5B04-6EA8-876B1A1CF5E1}"/>
              </a:ext>
            </a:extLst>
          </p:cNvPr>
          <p:cNvSpPr>
            <a:spLocks noGrp="1"/>
          </p:cNvSpPr>
          <p:nvPr>
            <p:ph idx="1"/>
          </p:nvPr>
        </p:nvSpPr>
        <p:spPr>
          <a:xfrm>
            <a:off x="300621" y="1339926"/>
            <a:ext cx="3544983" cy="4036407"/>
          </a:xfrm>
          <a:prstGeom prst="rect">
            <a:avLst/>
          </a:prstGeom>
        </p:spPr>
        <p:txBody>
          <a:bodyPr vert="horz" lIns="91440" tIns="45720" rIns="91440" bIns="45720" rtlCol="0">
            <a:normAutofit/>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Placeholder 1">
            <a:extLst>
              <a:ext uri="{FF2B5EF4-FFF2-40B4-BE49-F238E27FC236}">
                <a16:creationId xmlns:a16="http://schemas.microsoft.com/office/drawing/2014/main" id="{64BE3320-FAAA-16B9-B2CA-D6DE846DAA71}"/>
              </a:ext>
            </a:extLst>
          </p:cNvPr>
          <p:cNvSpPr>
            <a:spLocks noGrp="1"/>
          </p:cNvSpPr>
          <p:nvPr>
            <p:ph type="title"/>
          </p:nvPr>
        </p:nvSpPr>
        <p:spPr>
          <a:xfrm>
            <a:off x="303405" y="322020"/>
            <a:ext cx="3544983" cy="794603"/>
          </a:xfrm>
          <a:prstGeom prst="rect">
            <a:avLst/>
          </a:prstGeom>
        </p:spPr>
        <p:txBody>
          <a:bodyPr vert="horz" lIns="91440" tIns="45720" rIns="91440" bIns="45720" rtlCol="0" anchor="t">
            <a:noAutofit/>
          </a:bodyPr>
          <a:lstStyle>
            <a:lvl1pPr>
              <a:defRPr>
                <a:solidFill>
                  <a:schemeClr val="accent4"/>
                </a:solidFill>
              </a:defRPr>
            </a:lvl1pPr>
          </a:lstStyle>
          <a:p>
            <a:r>
              <a:rPr lang="en-US"/>
              <a:t>Click to edit Master title style</a:t>
            </a:r>
            <a:endParaRPr lang="en-FR"/>
          </a:p>
        </p:txBody>
      </p:sp>
      <p:sp>
        <p:nvSpPr>
          <p:cNvPr id="7" name="Text Placeholder 7">
            <a:extLst>
              <a:ext uri="{FF2B5EF4-FFF2-40B4-BE49-F238E27FC236}">
                <a16:creationId xmlns:a16="http://schemas.microsoft.com/office/drawing/2014/main" id="{C16BFB78-C34C-EAC3-8A9E-C85808F6E596}"/>
              </a:ext>
            </a:extLst>
          </p:cNvPr>
          <p:cNvSpPr>
            <a:spLocks noGrp="1"/>
          </p:cNvSpPr>
          <p:nvPr>
            <p:ph type="body" sz="quarter" idx="17" hasCustomPrompt="1"/>
          </p:nvPr>
        </p:nvSpPr>
        <p:spPr>
          <a:xfrm>
            <a:off x="300621" y="5580649"/>
            <a:ext cx="3544983" cy="322020"/>
          </a:xfrm>
        </p:spPr>
        <p:txBody>
          <a:bodyPr anchor="b">
            <a:noAutofit/>
          </a:bodyPr>
          <a:lstStyle>
            <a:lvl1pPr>
              <a:defRPr sz="877" b="0" i="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1pPr>
          </a:lstStyle>
          <a:p>
            <a:pPr lvl="0"/>
            <a:r>
              <a:rPr lang="en-GB"/>
              <a:t>Sources : </a:t>
            </a:r>
            <a:endParaRPr lang="en-FR"/>
          </a:p>
        </p:txBody>
      </p:sp>
      <p:sp>
        <p:nvSpPr>
          <p:cNvPr id="11" name="Text Placeholder 2">
            <a:extLst>
              <a:ext uri="{FF2B5EF4-FFF2-40B4-BE49-F238E27FC236}">
                <a16:creationId xmlns:a16="http://schemas.microsoft.com/office/drawing/2014/main" id="{DCD63169-800B-5BCA-35D7-5C80FCD8596F}"/>
              </a:ext>
            </a:extLst>
          </p:cNvPr>
          <p:cNvSpPr>
            <a:spLocks noGrp="1"/>
          </p:cNvSpPr>
          <p:nvPr>
            <p:ph idx="18"/>
          </p:nvPr>
        </p:nvSpPr>
        <p:spPr>
          <a:xfrm>
            <a:off x="4456631" y="322021"/>
            <a:ext cx="5931777" cy="5054313"/>
          </a:xfrm>
          <a:prstGeom prst="rect">
            <a:avLst/>
          </a:prstGeom>
        </p:spPr>
        <p:txBody>
          <a:bodyPr vert="horz" lIns="91440" tIns="45720" rIns="91440" bIns="45720" rtlCol="0">
            <a:normAutofit/>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7">
            <a:extLst>
              <a:ext uri="{FF2B5EF4-FFF2-40B4-BE49-F238E27FC236}">
                <a16:creationId xmlns:a16="http://schemas.microsoft.com/office/drawing/2014/main" id="{CD686567-72D1-7CA0-B1A8-AE5C33182DF4}"/>
              </a:ext>
            </a:extLst>
          </p:cNvPr>
          <p:cNvSpPr>
            <a:spLocks noGrp="1"/>
          </p:cNvSpPr>
          <p:nvPr>
            <p:ph type="body" sz="quarter" idx="19" hasCustomPrompt="1"/>
          </p:nvPr>
        </p:nvSpPr>
        <p:spPr>
          <a:xfrm>
            <a:off x="4456630" y="5580649"/>
            <a:ext cx="5084328" cy="322020"/>
          </a:xfrm>
        </p:spPr>
        <p:txBody>
          <a:bodyPr anchor="b">
            <a:noAutofit/>
          </a:bodyPr>
          <a:lstStyle>
            <a:lvl1pPr>
              <a:defRPr sz="877" b="0" i="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1pPr>
          </a:lstStyle>
          <a:p>
            <a:pPr lvl="0"/>
            <a:r>
              <a:rPr lang="en-GB"/>
              <a:t>Sources : </a:t>
            </a:r>
            <a:endParaRPr lang="en-FR"/>
          </a:p>
        </p:txBody>
      </p:sp>
      <p:sp>
        <p:nvSpPr>
          <p:cNvPr id="2" name="Rectangle 1">
            <a:extLst>
              <a:ext uri="{FF2B5EF4-FFF2-40B4-BE49-F238E27FC236}">
                <a16:creationId xmlns:a16="http://schemas.microsoft.com/office/drawing/2014/main" id="{D80D0F9D-2C4F-372E-264E-5B7DC2505C53}"/>
              </a:ext>
            </a:extLst>
          </p:cNvPr>
          <p:cNvSpPr/>
          <p:nvPr/>
        </p:nvSpPr>
        <p:spPr>
          <a:xfrm>
            <a:off x="0" y="0"/>
            <a:ext cx="4156011" cy="604837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87">
              <a:latin typeface="Source Sans Pro Light" panose="020B0403030403020204" pitchFamily="34" charset="0"/>
            </a:endParaRPr>
          </a:p>
        </p:txBody>
      </p:sp>
    </p:spTree>
    <p:extLst>
      <p:ext uri="{BB962C8B-B14F-4D97-AF65-F5344CB8AC3E}">
        <p14:creationId xmlns:p14="http://schemas.microsoft.com/office/powerpoint/2010/main" val="27420047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exte_3 niveaux">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206C612-F5AA-78A1-9FF7-5DD67201E73F}"/>
              </a:ext>
            </a:extLst>
          </p:cNvPr>
          <p:cNvSpPr>
            <a:spLocks noGrp="1"/>
          </p:cNvSpPr>
          <p:nvPr>
            <p:ph sz="half" idx="15"/>
          </p:nvPr>
        </p:nvSpPr>
        <p:spPr>
          <a:xfrm>
            <a:off x="3954840" y="2544459"/>
            <a:ext cx="2900154" cy="1982414"/>
          </a:xfrm>
          <a:prstGeom prst="rect">
            <a:avLst/>
          </a:prstGeo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R"/>
          </a:p>
        </p:txBody>
      </p:sp>
      <p:sp>
        <p:nvSpPr>
          <p:cNvPr id="13" name="Picture Placeholder 15">
            <a:extLst>
              <a:ext uri="{FF2B5EF4-FFF2-40B4-BE49-F238E27FC236}">
                <a16:creationId xmlns:a16="http://schemas.microsoft.com/office/drawing/2014/main" id="{A4B5555C-1BDE-2CFB-A6DD-00C620FF9BA1}"/>
              </a:ext>
            </a:extLst>
          </p:cNvPr>
          <p:cNvSpPr>
            <a:spLocks noGrp="1"/>
          </p:cNvSpPr>
          <p:nvPr>
            <p:ph type="pic" sz="quarter" idx="18"/>
          </p:nvPr>
        </p:nvSpPr>
        <p:spPr>
          <a:xfrm>
            <a:off x="5057572" y="1718242"/>
            <a:ext cx="694689" cy="698643"/>
          </a:xfrm>
        </p:spPr>
        <p:txBody>
          <a:bodyPr anchor="ctr">
            <a:normAutofit/>
          </a:bodyPr>
          <a:lstStyle>
            <a:lvl1pPr algn="ctr">
              <a:defRPr sz="877"/>
            </a:lvl1pPr>
          </a:lstStyle>
          <a:p>
            <a:r>
              <a:rPr lang="en-US"/>
              <a:t>Click icon to add picture</a:t>
            </a:r>
            <a:endParaRPr lang="en-FR"/>
          </a:p>
        </p:txBody>
      </p:sp>
      <p:sp>
        <p:nvSpPr>
          <p:cNvPr id="8" name="Content Placeholder 2">
            <a:extLst>
              <a:ext uri="{FF2B5EF4-FFF2-40B4-BE49-F238E27FC236}">
                <a16:creationId xmlns:a16="http://schemas.microsoft.com/office/drawing/2014/main" id="{A9912974-1CF7-2C6D-E157-33768A3E3BF0}"/>
              </a:ext>
            </a:extLst>
          </p:cNvPr>
          <p:cNvSpPr>
            <a:spLocks noGrp="1"/>
          </p:cNvSpPr>
          <p:nvPr>
            <p:ph sz="half" idx="21"/>
          </p:nvPr>
        </p:nvSpPr>
        <p:spPr>
          <a:xfrm>
            <a:off x="725912" y="2544459"/>
            <a:ext cx="2900154" cy="1982414"/>
          </a:xfrm>
          <a:prstGeom prst="rect">
            <a:avLst/>
          </a:prstGeo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R"/>
          </a:p>
        </p:txBody>
      </p:sp>
      <p:sp>
        <p:nvSpPr>
          <p:cNvPr id="10" name="Picture Placeholder 15">
            <a:extLst>
              <a:ext uri="{FF2B5EF4-FFF2-40B4-BE49-F238E27FC236}">
                <a16:creationId xmlns:a16="http://schemas.microsoft.com/office/drawing/2014/main" id="{EBB8893E-447D-A38D-65C4-A3058C950791}"/>
              </a:ext>
            </a:extLst>
          </p:cNvPr>
          <p:cNvSpPr>
            <a:spLocks noGrp="1"/>
          </p:cNvSpPr>
          <p:nvPr>
            <p:ph type="pic" sz="quarter" idx="22"/>
          </p:nvPr>
        </p:nvSpPr>
        <p:spPr>
          <a:xfrm>
            <a:off x="1828645" y="1718242"/>
            <a:ext cx="694689" cy="698643"/>
          </a:xfrm>
        </p:spPr>
        <p:txBody>
          <a:bodyPr anchor="ctr">
            <a:normAutofit/>
          </a:bodyPr>
          <a:lstStyle>
            <a:lvl1pPr algn="ctr">
              <a:defRPr sz="877"/>
            </a:lvl1pPr>
          </a:lstStyle>
          <a:p>
            <a:r>
              <a:rPr lang="en-US"/>
              <a:t>Click icon to add picture</a:t>
            </a:r>
            <a:endParaRPr lang="en-FR"/>
          </a:p>
        </p:txBody>
      </p:sp>
      <p:sp>
        <p:nvSpPr>
          <p:cNvPr id="16" name="Content Placeholder 2">
            <a:extLst>
              <a:ext uri="{FF2B5EF4-FFF2-40B4-BE49-F238E27FC236}">
                <a16:creationId xmlns:a16="http://schemas.microsoft.com/office/drawing/2014/main" id="{AD968BB9-72F4-D907-36D3-3E3B6CF1598A}"/>
              </a:ext>
            </a:extLst>
          </p:cNvPr>
          <p:cNvSpPr>
            <a:spLocks noGrp="1"/>
          </p:cNvSpPr>
          <p:nvPr>
            <p:ph sz="half" idx="23"/>
          </p:nvPr>
        </p:nvSpPr>
        <p:spPr>
          <a:xfrm>
            <a:off x="7162384" y="2544459"/>
            <a:ext cx="2900154" cy="1982414"/>
          </a:xfrm>
          <a:prstGeom prst="rect">
            <a:avLst/>
          </a:prstGeo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R"/>
          </a:p>
        </p:txBody>
      </p:sp>
      <p:sp>
        <p:nvSpPr>
          <p:cNvPr id="17" name="Picture Placeholder 15">
            <a:extLst>
              <a:ext uri="{FF2B5EF4-FFF2-40B4-BE49-F238E27FC236}">
                <a16:creationId xmlns:a16="http://schemas.microsoft.com/office/drawing/2014/main" id="{F426043B-394A-9BD2-C723-9B4F33EF517E}"/>
              </a:ext>
            </a:extLst>
          </p:cNvPr>
          <p:cNvSpPr>
            <a:spLocks noGrp="1"/>
          </p:cNvSpPr>
          <p:nvPr>
            <p:ph type="pic" sz="quarter" idx="24"/>
          </p:nvPr>
        </p:nvSpPr>
        <p:spPr>
          <a:xfrm>
            <a:off x="8265116" y="1718242"/>
            <a:ext cx="694689" cy="698643"/>
          </a:xfrm>
        </p:spPr>
        <p:txBody>
          <a:bodyPr anchor="ctr">
            <a:normAutofit/>
          </a:bodyPr>
          <a:lstStyle>
            <a:lvl1pPr algn="ctr">
              <a:defRPr sz="877"/>
            </a:lvl1pPr>
          </a:lstStyle>
          <a:p>
            <a:r>
              <a:rPr lang="en-US"/>
              <a:t>Click icon to add picture</a:t>
            </a:r>
            <a:endParaRPr lang="en-FR"/>
          </a:p>
        </p:txBody>
      </p:sp>
      <p:sp>
        <p:nvSpPr>
          <p:cNvPr id="6" name="Slide Number Placeholder 13">
            <a:extLst>
              <a:ext uri="{FF2B5EF4-FFF2-40B4-BE49-F238E27FC236}">
                <a16:creationId xmlns:a16="http://schemas.microsoft.com/office/drawing/2014/main" id="{388C68A0-0883-89FE-5227-66BF778E2280}"/>
              </a:ext>
            </a:extLst>
          </p:cNvPr>
          <p:cNvSpPr>
            <a:spLocks noGrp="1"/>
          </p:cNvSpPr>
          <p:nvPr>
            <p:ph type="sldNum" sz="quarter" idx="4"/>
          </p:nvPr>
        </p:nvSpPr>
        <p:spPr>
          <a:xfrm>
            <a:off x="9610117" y="5580649"/>
            <a:ext cx="442412" cy="322020"/>
          </a:xfrm>
          <a:prstGeom prst="rect">
            <a:avLst/>
          </a:prstGeom>
        </p:spPr>
        <p:txBody>
          <a:bodyPr anchor="ctr"/>
          <a:lstStyle>
            <a:lvl1pPr algn="r">
              <a:defRPr sz="877" b="1" i="0">
                <a:latin typeface="Malinton Semi Bold" pitchFamily="2" charset="77"/>
                <a:ea typeface="Circular Std Light Italic" panose="020B0404020101020102" pitchFamily="34" charset="0"/>
                <a:cs typeface="Circular Std Light Italic" panose="020B0404020101020102" pitchFamily="34" charset="0"/>
              </a:defRPr>
            </a:lvl1pPr>
          </a:lstStyle>
          <a:p>
            <a:fld id="{8843CB48-5C74-3C40-96D5-AE391F5F8F57}" type="slidenum">
              <a:rPr lang="en-FR" smtClean="0"/>
              <a:pPr/>
              <a:t>‹N°›</a:t>
            </a:fld>
            <a:endParaRPr lang="en-FR"/>
          </a:p>
        </p:txBody>
      </p:sp>
      <p:sp>
        <p:nvSpPr>
          <p:cNvPr id="9" name="Title Placeholder 1">
            <a:extLst>
              <a:ext uri="{FF2B5EF4-FFF2-40B4-BE49-F238E27FC236}">
                <a16:creationId xmlns:a16="http://schemas.microsoft.com/office/drawing/2014/main" id="{30B12A0A-425C-C465-E8FF-A6C7B54AC6ED}"/>
              </a:ext>
            </a:extLst>
          </p:cNvPr>
          <p:cNvSpPr>
            <a:spLocks noGrp="1"/>
          </p:cNvSpPr>
          <p:nvPr>
            <p:ph type="title"/>
          </p:nvPr>
        </p:nvSpPr>
        <p:spPr>
          <a:xfrm>
            <a:off x="300201" y="322020"/>
            <a:ext cx="10102500" cy="794603"/>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FR"/>
          </a:p>
        </p:txBody>
      </p:sp>
      <p:sp>
        <p:nvSpPr>
          <p:cNvPr id="12" name="Text Placeholder 7">
            <a:extLst>
              <a:ext uri="{FF2B5EF4-FFF2-40B4-BE49-F238E27FC236}">
                <a16:creationId xmlns:a16="http://schemas.microsoft.com/office/drawing/2014/main" id="{AFF42FBB-13FF-95A1-4CAA-B29D83619D43}"/>
              </a:ext>
            </a:extLst>
          </p:cNvPr>
          <p:cNvSpPr>
            <a:spLocks noGrp="1"/>
          </p:cNvSpPr>
          <p:nvPr>
            <p:ph type="body" sz="quarter" idx="17" hasCustomPrompt="1"/>
          </p:nvPr>
        </p:nvSpPr>
        <p:spPr>
          <a:xfrm>
            <a:off x="300619" y="5580649"/>
            <a:ext cx="9315244" cy="322020"/>
          </a:xfrm>
        </p:spPr>
        <p:txBody>
          <a:bodyPr anchor="b">
            <a:noAutofit/>
          </a:bodyPr>
          <a:lstStyle>
            <a:lvl1pPr>
              <a:defRPr sz="877" b="0" i="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1pPr>
          </a:lstStyle>
          <a:p>
            <a:pPr lvl="0"/>
            <a:r>
              <a:rPr lang="en-GB"/>
              <a:t>Sources : </a:t>
            </a:r>
            <a:endParaRPr lang="en-FR"/>
          </a:p>
        </p:txBody>
      </p:sp>
    </p:spTree>
    <p:extLst>
      <p:ext uri="{BB962C8B-B14F-4D97-AF65-F5344CB8AC3E}">
        <p14:creationId xmlns:p14="http://schemas.microsoft.com/office/powerpoint/2010/main" val="38441967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RP - Sommair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1A6CECE-DED2-4702-B6F4-34AD4DA79D59}"/>
              </a:ext>
            </a:extLst>
          </p:cNvPr>
          <p:cNvSpPr/>
          <p:nvPr/>
        </p:nvSpPr>
        <p:spPr>
          <a:xfrm>
            <a:off x="-1" y="0"/>
            <a:ext cx="3545458" cy="6048373"/>
          </a:xfrm>
          <a:prstGeom prst="rect">
            <a:avLst/>
          </a:prstGeom>
          <a:solidFill>
            <a:srgbClr val="F1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1790"/>
          </a:p>
        </p:txBody>
      </p:sp>
      <p:sp>
        <p:nvSpPr>
          <p:cNvPr id="14" name="Espace réservé du texte 8">
            <a:extLst>
              <a:ext uri="{FF2B5EF4-FFF2-40B4-BE49-F238E27FC236}">
                <a16:creationId xmlns:a16="http://schemas.microsoft.com/office/drawing/2014/main" id="{E71DD03D-3610-404D-9F4C-FEFB5565F38D}"/>
              </a:ext>
            </a:extLst>
          </p:cNvPr>
          <p:cNvSpPr>
            <a:spLocks noGrp="1"/>
          </p:cNvSpPr>
          <p:nvPr>
            <p:ph type="body" sz="quarter" idx="13" hasCustomPrompt="1"/>
          </p:nvPr>
        </p:nvSpPr>
        <p:spPr>
          <a:xfrm>
            <a:off x="166239" y="1802490"/>
            <a:ext cx="3379218" cy="2443396"/>
          </a:xfrm>
          <a:prstGeom prst="rect">
            <a:avLst/>
          </a:prstGeom>
          <a:ln>
            <a:noFill/>
          </a:ln>
        </p:spPr>
        <p:txBody>
          <a:bodyPr anchor="ctr" anchorCtr="0"/>
          <a:lstStyle>
            <a:lvl1pPr marL="0" indent="0" algn="r" defTabSz="909307" rtl="0" eaLnBrk="1" latinLnBrk="0" hangingPunct="1">
              <a:lnSpc>
                <a:spcPct val="100000"/>
              </a:lnSpc>
              <a:spcBef>
                <a:spcPts val="0"/>
              </a:spcBef>
              <a:buFontTx/>
              <a:buNone/>
              <a:defRPr lang="fr-FR" sz="4475" b="1" kern="1200" dirty="0">
                <a:solidFill>
                  <a:schemeClr val="accent2"/>
                </a:solidFill>
                <a:latin typeface="Arial" panose="020B0604020202020204" pitchFamily="34" charset="0"/>
                <a:ea typeface="+mn-ea"/>
                <a:cs typeface="Arial" panose="020B0604020202020204" pitchFamily="34" charset="0"/>
              </a:defRPr>
            </a:lvl1pPr>
          </a:lstStyle>
          <a:p>
            <a:pPr lvl="0"/>
            <a:r>
              <a:rPr lang="fr-FR"/>
              <a:t>Modifiez le titre</a:t>
            </a:r>
          </a:p>
        </p:txBody>
      </p:sp>
      <p:sp>
        <p:nvSpPr>
          <p:cNvPr id="5" name="Espace réservé du texte 6">
            <a:extLst>
              <a:ext uri="{FF2B5EF4-FFF2-40B4-BE49-F238E27FC236}">
                <a16:creationId xmlns:a16="http://schemas.microsoft.com/office/drawing/2014/main" id="{1C52CD6C-B511-479B-B116-37A78F7922F0}"/>
              </a:ext>
            </a:extLst>
          </p:cNvPr>
          <p:cNvSpPr>
            <a:spLocks noGrp="1"/>
          </p:cNvSpPr>
          <p:nvPr>
            <p:ph type="body" sz="quarter" idx="23" hasCustomPrompt="1"/>
          </p:nvPr>
        </p:nvSpPr>
        <p:spPr>
          <a:xfrm>
            <a:off x="4063803" y="1"/>
            <a:ext cx="5494298" cy="6048374"/>
          </a:xfrm>
          <a:prstGeom prst="rect">
            <a:avLst/>
          </a:prstGeom>
        </p:spPr>
        <p:txBody>
          <a:bodyPr anchor="ctr">
            <a:normAutofit/>
          </a:bodyPr>
          <a:lstStyle>
            <a:lvl1pPr marL="454653" indent="-454653">
              <a:buClr>
                <a:schemeClr val="accent2"/>
              </a:buClr>
              <a:buFont typeface="+mj-lt"/>
              <a:buAutoNum type="arabicPeriod"/>
              <a:defRPr sz="1989">
                <a:solidFill>
                  <a:schemeClr val="tx1">
                    <a:lumMod val="65000"/>
                    <a:lumOff val="35000"/>
                  </a:schemeClr>
                </a:solidFill>
              </a:defRPr>
            </a:lvl1pPr>
          </a:lstStyle>
          <a:p>
            <a:pPr lvl="0"/>
            <a:r>
              <a:rPr lang="fr-FR"/>
              <a:t>Modifier les styles du texte du masque</a:t>
            </a:r>
            <a:br>
              <a:rPr lang="fr-FR" sz="1989" b="0">
                <a:solidFill>
                  <a:schemeClr val="tx1">
                    <a:lumMod val="65000"/>
                    <a:lumOff val="35000"/>
                  </a:schemeClr>
                </a:solidFill>
              </a:rPr>
            </a:br>
            <a:endParaRPr lang="fr-FR" sz="1989" b="0">
              <a:solidFill>
                <a:schemeClr val="tx1">
                  <a:lumMod val="65000"/>
                  <a:lumOff val="35000"/>
                </a:schemeClr>
              </a:solidFill>
            </a:endParaRPr>
          </a:p>
        </p:txBody>
      </p:sp>
      <p:sp>
        <p:nvSpPr>
          <p:cNvPr id="6" name="Espace réservé du numéro de diapositive 4">
            <a:extLst>
              <a:ext uri="{FF2B5EF4-FFF2-40B4-BE49-F238E27FC236}">
                <a16:creationId xmlns:a16="http://schemas.microsoft.com/office/drawing/2014/main" id="{3C47BACF-CF47-4500-B837-F998BA7B1C78}"/>
              </a:ext>
            </a:extLst>
          </p:cNvPr>
          <p:cNvSpPr txBox="1">
            <a:spLocks/>
          </p:cNvSpPr>
          <p:nvPr/>
        </p:nvSpPr>
        <p:spPr>
          <a:xfrm>
            <a:off x="555368" y="5541313"/>
            <a:ext cx="668945" cy="322262"/>
          </a:xfrm>
          <a:prstGeom prst="rect">
            <a:avLst/>
          </a:prstGeom>
        </p:spPr>
        <p:txBody>
          <a:bodyPr vert="horz" lIns="0" tIns="45461" rIns="90923" bIns="45461" rtlCol="0" anchor="ctr"/>
          <a:lstStyle>
            <a:defPPr>
              <a:defRPr lang="fr-FR"/>
            </a:defPPr>
            <a:lvl1pPr marL="0" algn="l" defTabSz="803483" rtl="0" eaLnBrk="1" latinLnBrk="0" hangingPunct="1">
              <a:defRPr lang="fr-FR" sz="1000" kern="1200" smtClean="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fld id="{BB08ADA8-F020-4424-AE71-CE0596DFA343}" type="slidenum">
              <a:rPr lang="fr-FR" sz="995" smtClean="0">
                <a:solidFill>
                  <a:schemeClr val="tx1">
                    <a:lumMod val="65000"/>
                    <a:lumOff val="35000"/>
                  </a:schemeClr>
                </a:solidFill>
              </a:rPr>
              <a:pPr/>
              <a:t>‹N°›</a:t>
            </a:fld>
            <a:endParaRPr lang="fr-FR" sz="995">
              <a:solidFill>
                <a:schemeClr val="tx1">
                  <a:lumMod val="65000"/>
                  <a:lumOff val="35000"/>
                </a:schemeClr>
              </a:solidFill>
            </a:endParaRPr>
          </a:p>
        </p:txBody>
      </p:sp>
      <p:sp>
        <p:nvSpPr>
          <p:cNvPr id="7" name="Espace réservé du pied de page 5">
            <a:extLst>
              <a:ext uri="{FF2B5EF4-FFF2-40B4-BE49-F238E27FC236}">
                <a16:creationId xmlns:a16="http://schemas.microsoft.com/office/drawing/2014/main" id="{1E3AC206-A2E8-4FB0-869F-51B0428ADD00}"/>
              </a:ext>
            </a:extLst>
          </p:cNvPr>
          <p:cNvSpPr txBox="1">
            <a:spLocks/>
          </p:cNvSpPr>
          <p:nvPr/>
        </p:nvSpPr>
        <p:spPr>
          <a:xfrm>
            <a:off x="1145932" y="5515185"/>
            <a:ext cx="2659580" cy="322262"/>
          </a:xfrm>
          <a:prstGeom prst="rect">
            <a:avLst/>
          </a:prstGeom>
        </p:spPr>
        <p:txBody>
          <a:bodyPr vert="horz" lIns="90923" tIns="45461" rIns="90923" bIns="45461" rtlCol="0" anchor="ctr"/>
          <a:lstStyle>
            <a:defPPr>
              <a:defRPr lang="fr-FR"/>
            </a:defPPr>
            <a:lvl1pPr marL="0" algn="l" defTabSz="803483" rtl="0" eaLnBrk="1" latinLnBrk="0" hangingPunct="1">
              <a:defRPr lang="fr-FR" sz="1000" kern="120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pPr algn="l">
              <a:lnSpc>
                <a:spcPts val="1671"/>
              </a:lnSpc>
            </a:pPr>
            <a:r>
              <a:rPr lang="fr-FR" sz="995">
                <a:solidFill>
                  <a:schemeClr val="tx1">
                    <a:lumMod val="65000"/>
                    <a:lumOff val="35000"/>
                  </a:schemeClr>
                </a:solidFill>
              </a:rPr>
              <a:t>Document confidentiel</a:t>
            </a:r>
          </a:p>
        </p:txBody>
      </p:sp>
      <p:cxnSp>
        <p:nvCxnSpPr>
          <p:cNvPr id="9" name="Connecteur droit 8">
            <a:extLst>
              <a:ext uri="{FF2B5EF4-FFF2-40B4-BE49-F238E27FC236}">
                <a16:creationId xmlns:a16="http://schemas.microsoft.com/office/drawing/2014/main" id="{88F4743F-2658-4BF5-9033-70617C8787C9}"/>
              </a:ext>
            </a:extLst>
          </p:cNvPr>
          <p:cNvCxnSpPr>
            <a:cxnSpLocks/>
          </p:cNvCxnSpPr>
          <p:nvPr/>
        </p:nvCxnSpPr>
        <p:spPr>
          <a:xfrm>
            <a:off x="1009247" y="5563193"/>
            <a:ext cx="0" cy="26257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088329"/>
      </p:ext>
    </p:extLst>
  </p:cSld>
  <p:clrMapOvr>
    <a:masterClrMapping/>
  </p:clrMapOvr>
  <p:extLst>
    <p:ext uri="{DCECCB84-F9BA-43D5-87BE-67443E8EF086}">
      <p15:sldGuideLst xmlns:p15="http://schemas.microsoft.com/office/powerpoint/2012/main">
        <p15:guide id="1" orient="horz" pos="1680" userDrawn="1">
          <p15:clr>
            <a:srgbClr val="FBAE40"/>
          </p15:clr>
        </p15:guide>
        <p15:guide id="2" pos="308" userDrawn="1">
          <p15:clr>
            <a:srgbClr val="FBAE40"/>
          </p15:clr>
        </p15:guide>
        <p15:guide id="3" pos="398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 Intercalaire Uni">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D3D9B0-FB8D-40BA-97FB-03BC441E3BB1}"/>
              </a:ext>
            </a:extLst>
          </p:cNvPr>
          <p:cNvSpPr/>
          <p:nvPr userDrawn="1"/>
        </p:nvSpPr>
        <p:spPr>
          <a:xfrm>
            <a:off x="0" y="0"/>
            <a:ext cx="10691813" cy="6048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sp>
        <p:nvSpPr>
          <p:cNvPr id="13" name="Espace réservé du numéro de diapositive 4">
            <a:extLst>
              <a:ext uri="{FF2B5EF4-FFF2-40B4-BE49-F238E27FC236}">
                <a16:creationId xmlns:a16="http://schemas.microsoft.com/office/drawing/2014/main" id="{7BD02D4C-EC88-4B06-B17A-1BF5A6DD4BD6}"/>
              </a:ext>
            </a:extLst>
          </p:cNvPr>
          <p:cNvSpPr txBox="1">
            <a:spLocks/>
          </p:cNvSpPr>
          <p:nvPr userDrawn="1"/>
        </p:nvSpPr>
        <p:spPr>
          <a:xfrm>
            <a:off x="555370" y="5541312"/>
            <a:ext cx="668945" cy="322262"/>
          </a:xfrm>
          <a:prstGeom prst="rect">
            <a:avLst/>
          </a:prstGeom>
        </p:spPr>
        <p:txBody>
          <a:bodyPr vert="horz" lIns="0" tIns="45720" rIns="91440" bIns="45720" rtlCol="0" anchor="ctr"/>
          <a:lstStyle>
            <a:defPPr>
              <a:defRPr lang="fr-FR"/>
            </a:defPPr>
            <a:lvl1pPr marL="0" algn="l" defTabSz="803483" rtl="0" eaLnBrk="1" latinLnBrk="0" hangingPunct="1">
              <a:defRPr lang="fr-FR" sz="1000" kern="1200" smtClean="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fld id="{BB08ADA8-F020-4424-AE71-CE0596DFA343}" type="slidenum">
              <a:rPr lang="fr-FR" sz="1001" smtClean="0">
                <a:solidFill>
                  <a:schemeClr val="bg1"/>
                </a:solidFill>
              </a:rPr>
              <a:pPr/>
              <a:t>‹N°›</a:t>
            </a:fld>
            <a:endParaRPr lang="fr-FR" sz="1001">
              <a:solidFill>
                <a:schemeClr val="bg1"/>
              </a:solidFill>
            </a:endParaRPr>
          </a:p>
        </p:txBody>
      </p:sp>
      <p:sp>
        <p:nvSpPr>
          <p:cNvPr id="14" name="Espace réservé du pied de page 5">
            <a:extLst>
              <a:ext uri="{FF2B5EF4-FFF2-40B4-BE49-F238E27FC236}">
                <a16:creationId xmlns:a16="http://schemas.microsoft.com/office/drawing/2014/main" id="{B0619C16-B3A9-4C21-98B9-86D4B059D2A6}"/>
              </a:ext>
            </a:extLst>
          </p:cNvPr>
          <p:cNvSpPr txBox="1">
            <a:spLocks/>
          </p:cNvSpPr>
          <p:nvPr userDrawn="1"/>
        </p:nvSpPr>
        <p:spPr>
          <a:xfrm>
            <a:off x="1145933" y="5515185"/>
            <a:ext cx="2659579" cy="322262"/>
          </a:xfrm>
          <a:prstGeom prst="rect">
            <a:avLst/>
          </a:prstGeom>
        </p:spPr>
        <p:txBody>
          <a:bodyPr vert="horz" lIns="91440" tIns="45720" rIns="91440" bIns="45720" rtlCol="0" anchor="ctr"/>
          <a:lstStyle>
            <a:defPPr>
              <a:defRPr lang="fr-FR"/>
            </a:defPPr>
            <a:lvl1pPr marL="0" algn="l" defTabSz="803483" rtl="0" eaLnBrk="1" latinLnBrk="0" hangingPunct="1">
              <a:defRPr lang="fr-FR" sz="1000" kern="120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pPr algn="l">
              <a:lnSpc>
                <a:spcPts val="1679"/>
              </a:lnSpc>
            </a:pPr>
            <a:r>
              <a:rPr lang="fr-FR" sz="1001">
                <a:solidFill>
                  <a:schemeClr val="bg1"/>
                </a:solidFill>
              </a:rPr>
              <a:t>Confidential Document</a:t>
            </a:r>
          </a:p>
        </p:txBody>
      </p:sp>
      <p:cxnSp>
        <p:nvCxnSpPr>
          <p:cNvPr id="15" name="Connecteur droit 14">
            <a:extLst>
              <a:ext uri="{FF2B5EF4-FFF2-40B4-BE49-F238E27FC236}">
                <a16:creationId xmlns:a16="http://schemas.microsoft.com/office/drawing/2014/main" id="{990CEAB2-A640-493F-903C-01CA2031A435}"/>
              </a:ext>
            </a:extLst>
          </p:cNvPr>
          <p:cNvCxnSpPr>
            <a:cxnSpLocks/>
          </p:cNvCxnSpPr>
          <p:nvPr userDrawn="1"/>
        </p:nvCxnSpPr>
        <p:spPr>
          <a:xfrm>
            <a:off x="1009248" y="5563194"/>
            <a:ext cx="0" cy="2625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Espace réservé du texte 11">
            <a:extLst>
              <a:ext uri="{FF2B5EF4-FFF2-40B4-BE49-F238E27FC236}">
                <a16:creationId xmlns:a16="http://schemas.microsoft.com/office/drawing/2014/main" id="{945901F8-6C38-4676-9D25-F072BCF55B51}"/>
              </a:ext>
            </a:extLst>
          </p:cNvPr>
          <p:cNvSpPr>
            <a:spLocks noGrp="1"/>
          </p:cNvSpPr>
          <p:nvPr>
            <p:ph type="body" sz="quarter" idx="12"/>
          </p:nvPr>
        </p:nvSpPr>
        <p:spPr>
          <a:xfrm>
            <a:off x="5580329" y="1802489"/>
            <a:ext cx="3067490" cy="2443396"/>
          </a:xfrm>
          <a:prstGeom prst="rect">
            <a:avLst/>
          </a:prstGeom>
        </p:spPr>
        <p:txBody>
          <a:bodyPr anchor="ctr"/>
          <a:lstStyle>
            <a:lvl1pPr marL="0" indent="0" algn="l" defTabSz="914400" rtl="0" eaLnBrk="1" latinLnBrk="0" hangingPunct="1">
              <a:lnSpc>
                <a:spcPct val="100000"/>
              </a:lnSpc>
              <a:spcBef>
                <a:spcPts val="1000"/>
              </a:spcBef>
              <a:spcAft>
                <a:spcPts val="0"/>
              </a:spcAft>
              <a:buFont typeface="Arial" panose="020B0604020202020204" pitchFamily="34" charset="0"/>
              <a:buNone/>
              <a:defRPr lang="fr-FR" sz="1600" kern="1200" dirty="0">
                <a:solidFill>
                  <a:schemeClr val="bg1"/>
                </a:solidFill>
                <a:latin typeface="Arial" panose="020B0604020202020204" pitchFamily="34" charset="0"/>
                <a:ea typeface="+mn-ea"/>
                <a:cs typeface="Arial" panose="020B0604020202020204" pitchFamily="34" charset="0"/>
              </a:defRPr>
            </a:lvl1pPr>
            <a:lvl2pPr marL="0" indent="0">
              <a:lnSpc>
                <a:spcPts val="1920"/>
              </a:lnSpc>
              <a:spcBef>
                <a:spcPts val="0"/>
              </a:spcBef>
              <a:buFontTx/>
              <a:buNone/>
              <a:defRPr sz="1600">
                <a:solidFill>
                  <a:schemeClr val="bg1"/>
                </a:solidFill>
                <a:latin typeface="Arial" panose="020B0604020202020204" pitchFamily="34" charset="0"/>
                <a:cs typeface="Arial" panose="020B0604020202020204" pitchFamily="34" charset="0"/>
              </a:defRPr>
            </a:lvl2pPr>
          </a:lstStyle>
          <a:p>
            <a:pPr lvl="0"/>
            <a:r>
              <a:rPr lang="fr-FR"/>
              <a:t>Cliquez pour modifier les styles du texte du masque</a:t>
            </a:r>
          </a:p>
        </p:txBody>
      </p:sp>
      <p:sp>
        <p:nvSpPr>
          <p:cNvPr id="18" name="Espace réservé du texte 8">
            <a:extLst>
              <a:ext uri="{FF2B5EF4-FFF2-40B4-BE49-F238E27FC236}">
                <a16:creationId xmlns:a16="http://schemas.microsoft.com/office/drawing/2014/main" id="{C6B5C548-4930-430E-9188-E3C705D76FE1}"/>
              </a:ext>
            </a:extLst>
          </p:cNvPr>
          <p:cNvSpPr>
            <a:spLocks noGrp="1"/>
          </p:cNvSpPr>
          <p:nvPr>
            <p:ph type="body" sz="quarter" idx="13" hasCustomPrompt="1"/>
          </p:nvPr>
        </p:nvSpPr>
        <p:spPr>
          <a:xfrm>
            <a:off x="1233778" y="1802489"/>
            <a:ext cx="3877706" cy="2443396"/>
          </a:xfrm>
          <a:prstGeom prst="rect">
            <a:avLst/>
          </a:prstGeom>
        </p:spPr>
        <p:txBody>
          <a:bodyPr anchor="ctr" anchorCtr="0"/>
          <a:lstStyle>
            <a:lvl1pPr marL="0" indent="0" algn="r" defTabSz="914400" rtl="0" eaLnBrk="1" latinLnBrk="0" hangingPunct="1">
              <a:lnSpc>
                <a:spcPts val="3600"/>
              </a:lnSpc>
              <a:spcBef>
                <a:spcPts val="0"/>
              </a:spcBef>
              <a:buFontTx/>
              <a:buNone/>
              <a:defRPr lang="fr-FR" sz="3500" b="1" kern="1200" dirty="0">
                <a:solidFill>
                  <a:schemeClr val="bg1"/>
                </a:solidFill>
                <a:latin typeface="Arial" panose="020B0604020202020204" pitchFamily="34" charset="0"/>
                <a:ea typeface="+mn-ea"/>
                <a:cs typeface="Arial" panose="020B0604020202020204" pitchFamily="34" charset="0"/>
              </a:defRPr>
            </a:lvl1pPr>
          </a:lstStyle>
          <a:p>
            <a:pPr lvl="0"/>
            <a:r>
              <a:rPr lang="fr-FR"/>
              <a:t>Modifiez le titre</a:t>
            </a:r>
          </a:p>
        </p:txBody>
      </p:sp>
      <p:cxnSp>
        <p:nvCxnSpPr>
          <p:cNvPr id="19" name="Connecteur droit 18">
            <a:extLst>
              <a:ext uri="{FF2B5EF4-FFF2-40B4-BE49-F238E27FC236}">
                <a16:creationId xmlns:a16="http://schemas.microsoft.com/office/drawing/2014/main" id="{8C5FAC3A-4085-4352-B484-F756A4F1F6E4}"/>
              </a:ext>
            </a:extLst>
          </p:cNvPr>
          <p:cNvCxnSpPr>
            <a:cxnSpLocks/>
          </p:cNvCxnSpPr>
          <p:nvPr userDrawn="1"/>
        </p:nvCxnSpPr>
        <p:spPr>
          <a:xfrm>
            <a:off x="5345906" y="1802489"/>
            <a:ext cx="0" cy="24433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E344D03-E239-4477-8745-E731B037D5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6723" y="5515086"/>
            <a:ext cx="849720" cy="409550"/>
          </a:xfrm>
          <a:prstGeom prst="rect">
            <a:avLst/>
          </a:prstGeom>
        </p:spPr>
      </p:pic>
    </p:spTree>
    <p:extLst>
      <p:ext uri="{BB962C8B-B14F-4D97-AF65-F5344CB8AC3E}">
        <p14:creationId xmlns:p14="http://schemas.microsoft.com/office/powerpoint/2010/main" val="3918592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 Intercalaire Photo">
    <p:spTree>
      <p:nvGrpSpPr>
        <p:cNvPr id="1" name=""/>
        <p:cNvGrpSpPr/>
        <p:nvPr/>
      </p:nvGrpSpPr>
      <p:grpSpPr>
        <a:xfrm>
          <a:off x="0" y="0"/>
          <a:ext cx="0" cy="0"/>
          <a:chOff x="0" y="0"/>
          <a:chExt cx="0" cy="0"/>
        </a:xfrm>
      </p:grpSpPr>
      <p:pic>
        <p:nvPicPr>
          <p:cNvPr id="13" name="Image 12" descr="Une image contenant plancher, intérieur, pièce, plafond&#10;&#10;Description générée automatiquement">
            <a:extLst>
              <a:ext uri="{FF2B5EF4-FFF2-40B4-BE49-F238E27FC236}">
                <a16:creationId xmlns:a16="http://schemas.microsoft.com/office/drawing/2014/main" id="{AC4A6B1B-B2C5-C34C-A76B-C79DF31C66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9612"/>
            <a:ext cx="10691812" cy="6057988"/>
          </a:xfrm>
          <a:prstGeom prst="rect">
            <a:avLst/>
          </a:prstGeom>
        </p:spPr>
      </p:pic>
      <p:sp>
        <p:nvSpPr>
          <p:cNvPr id="4" name="Rectangle 3">
            <a:extLst>
              <a:ext uri="{FF2B5EF4-FFF2-40B4-BE49-F238E27FC236}">
                <a16:creationId xmlns:a16="http://schemas.microsoft.com/office/drawing/2014/main" id="{B45660AF-B527-544D-86BF-F67187659867}"/>
              </a:ext>
            </a:extLst>
          </p:cNvPr>
          <p:cNvSpPr/>
          <p:nvPr userDrawn="1"/>
        </p:nvSpPr>
        <p:spPr>
          <a:xfrm>
            <a:off x="1" y="-9613"/>
            <a:ext cx="10691812" cy="6057988"/>
          </a:xfrm>
          <a:prstGeom prst="rect">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5" name="Espace réservé du texte 11">
            <a:extLst>
              <a:ext uri="{FF2B5EF4-FFF2-40B4-BE49-F238E27FC236}">
                <a16:creationId xmlns:a16="http://schemas.microsoft.com/office/drawing/2014/main" id="{92A83ECF-70A1-3843-9991-155AE31344B4}"/>
              </a:ext>
            </a:extLst>
          </p:cNvPr>
          <p:cNvSpPr>
            <a:spLocks noGrp="1"/>
          </p:cNvSpPr>
          <p:nvPr>
            <p:ph type="body" sz="quarter" idx="12"/>
          </p:nvPr>
        </p:nvSpPr>
        <p:spPr>
          <a:xfrm>
            <a:off x="5580329" y="1802489"/>
            <a:ext cx="3067490" cy="2443396"/>
          </a:xfrm>
          <a:prstGeom prst="rect">
            <a:avLst/>
          </a:prstGeom>
        </p:spPr>
        <p:txBody>
          <a:bodyPr anchor="ctr"/>
          <a:lstStyle>
            <a:lvl1pPr marL="0" indent="0" algn="l" defTabSz="914400" rtl="0" eaLnBrk="1" latinLnBrk="0" hangingPunct="1">
              <a:lnSpc>
                <a:spcPct val="100000"/>
              </a:lnSpc>
              <a:spcBef>
                <a:spcPts val="1000"/>
              </a:spcBef>
              <a:spcAft>
                <a:spcPts val="0"/>
              </a:spcAft>
              <a:buFont typeface="Arial" panose="020B0604020202020204" pitchFamily="34" charset="0"/>
              <a:buNone/>
              <a:defRPr lang="fr-FR" sz="1600" kern="1200" dirty="0">
                <a:solidFill>
                  <a:schemeClr val="bg1"/>
                </a:solidFill>
                <a:latin typeface="Arial" panose="020B0604020202020204" pitchFamily="34" charset="0"/>
                <a:ea typeface="+mn-ea"/>
                <a:cs typeface="Arial" panose="020B0604020202020204" pitchFamily="34" charset="0"/>
              </a:defRPr>
            </a:lvl1pPr>
            <a:lvl2pPr marL="0" indent="0">
              <a:lnSpc>
                <a:spcPts val="1920"/>
              </a:lnSpc>
              <a:spcBef>
                <a:spcPts val="0"/>
              </a:spcBef>
              <a:buFontTx/>
              <a:buNone/>
              <a:defRPr sz="1600">
                <a:solidFill>
                  <a:schemeClr val="bg1"/>
                </a:solidFill>
                <a:latin typeface="Arial" panose="020B0604020202020204" pitchFamily="34" charset="0"/>
                <a:cs typeface="Arial" panose="020B0604020202020204" pitchFamily="34" charset="0"/>
              </a:defRPr>
            </a:lvl2pPr>
          </a:lstStyle>
          <a:p>
            <a:pPr lvl="0"/>
            <a:r>
              <a:rPr lang="fr-FR"/>
              <a:t>Cliquez pour modifier les styles du texte du masque</a:t>
            </a:r>
          </a:p>
        </p:txBody>
      </p:sp>
      <p:sp>
        <p:nvSpPr>
          <p:cNvPr id="6" name="Espace réservé du texte 8">
            <a:extLst>
              <a:ext uri="{FF2B5EF4-FFF2-40B4-BE49-F238E27FC236}">
                <a16:creationId xmlns:a16="http://schemas.microsoft.com/office/drawing/2014/main" id="{9C4FC4EE-30D6-E749-BCA7-E20698A3A9D1}"/>
              </a:ext>
            </a:extLst>
          </p:cNvPr>
          <p:cNvSpPr>
            <a:spLocks noGrp="1"/>
          </p:cNvSpPr>
          <p:nvPr>
            <p:ph type="body" sz="quarter" idx="13" hasCustomPrompt="1"/>
          </p:nvPr>
        </p:nvSpPr>
        <p:spPr>
          <a:xfrm>
            <a:off x="1233778" y="1802489"/>
            <a:ext cx="3877706" cy="2443396"/>
          </a:xfrm>
          <a:prstGeom prst="rect">
            <a:avLst/>
          </a:prstGeom>
        </p:spPr>
        <p:txBody>
          <a:bodyPr anchor="ctr" anchorCtr="0"/>
          <a:lstStyle>
            <a:lvl1pPr marL="0" indent="0" algn="r" defTabSz="914400" rtl="0" eaLnBrk="1" latinLnBrk="0" hangingPunct="1">
              <a:lnSpc>
                <a:spcPts val="3600"/>
              </a:lnSpc>
              <a:spcBef>
                <a:spcPts val="0"/>
              </a:spcBef>
              <a:buFontTx/>
              <a:buNone/>
              <a:defRPr lang="fr-FR" sz="3500" b="1" kern="1200" dirty="0">
                <a:solidFill>
                  <a:schemeClr val="bg1"/>
                </a:solidFill>
                <a:latin typeface="Arial" panose="020B0604020202020204" pitchFamily="34" charset="0"/>
                <a:ea typeface="+mn-ea"/>
                <a:cs typeface="Arial" panose="020B0604020202020204" pitchFamily="34" charset="0"/>
              </a:defRPr>
            </a:lvl1pPr>
          </a:lstStyle>
          <a:p>
            <a:pPr lvl="0"/>
            <a:r>
              <a:rPr lang="fr-FR"/>
              <a:t>Modifiez le titre</a:t>
            </a:r>
          </a:p>
        </p:txBody>
      </p:sp>
      <p:cxnSp>
        <p:nvCxnSpPr>
          <p:cNvPr id="7" name="Connecteur droit 6">
            <a:extLst>
              <a:ext uri="{FF2B5EF4-FFF2-40B4-BE49-F238E27FC236}">
                <a16:creationId xmlns:a16="http://schemas.microsoft.com/office/drawing/2014/main" id="{B4CE0B59-678F-1D4C-AE9F-5866960F90BD}"/>
              </a:ext>
            </a:extLst>
          </p:cNvPr>
          <p:cNvCxnSpPr>
            <a:cxnSpLocks/>
          </p:cNvCxnSpPr>
          <p:nvPr userDrawn="1"/>
        </p:nvCxnSpPr>
        <p:spPr>
          <a:xfrm>
            <a:off x="5349529" y="1802489"/>
            <a:ext cx="0" cy="24433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6C357BFE-D42A-4C4B-96BC-268F5FDF98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6723" y="5515086"/>
            <a:ext cx="849720" cy="409550"/>
          </a:xfrm>
          <a:prstGeom prst="rect">
            <a:avLst/>
          </a:prstGeom>
        </p:spPr>
      </p:pic>
      <p:sp>
        <p:nvSpPr>
          <p:cNvPr id="10" name="Espace réservé du numéro de diapositive 4">
            <a:extLst>
              <a:ext uri="{FF2B5EF4-FFF2-40B4-BE49-F238E27FC236}">
                <a16:creationId xmlns:a16="http://schemas.microsoft.com/office/drawing/2014/main" id="{599C9AC5-D73A-46C0-91D0-9188375AEAA1}"/>
              </a:ext>
            </a:extLst>
          </p:cNvPr>
          <p:cNvSpPr txBox="1">
            <a:spLocks/>
          </p:cNvSpPr>
          <p:nvPr userDrawn="1"/>
        </p:nvSpPr>
        <p:spPr>
          <a:xfrm>
            <a:off x="555370" y="5541312"/>
            <a:ext cx="668945" cy="322262"/>
          </a:xfrm>
          <a:prstGeom prst="rect">
            <a:avLst/>
          </a:prstGeom>
        </p:spPr>
        <p:txBody>
          <a:bodyPr vert="horz" lIns="0" tIns="45720" rIns="91440" bIns="45720" rtlCol="0" anchor="ctr"/>
          <a:lstStyle>
            <a:defPPr>
              <a:defRPr lang="fr-FR"/>
            </a:defPPr>
            <a:lvl1pPr marL="0" algn="l" defTabSz="803483" rtl="0" eaLnBrk="1" latinLnBrk="0" hangingPunct="1">
              <a:defRPr lang="fr-FR" sz="1000" kern="1200" smtClean="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fld id="{BB08ADA8-F020-4424-AE71-CE0596DFA343}" type="slidenum">
              <a:rPr lang="fr-FR" sz="1001" smtClean="0">
                <a:solidFill>
                  <a:schemeClr val="bg1"/>
                </a:solidFill>
              </a:rPr>
              <a:pPr/>
              <a:t>‹N°›</a:t>
            </a:fld>
            <a:endParaRPr lang="fr-FR" sz="1001">
              <a:solidFill>
                <a:schemeClr val="bg1"/>
              </a:solidFill>
            </a:endParaRPr>
          </a:p>
        </p:txBody>
      </p:sp>
      <p:sp>
        <p:nvSpPr>
          <p:cNvPr id="12" name="Espace réservé du pied de page 5">
            <a:extLst>
              <a:ext uri="{FF2B5EF4-FFF2-40B4-BE49-F238E27FC236}">
                <a16:creationId xmlns:a16="http://schemas.microsoft.com/office/drawing/2014/main" id="{EE9D5A44-B85B-4AA2-A395-02FD3B55FAF7}"/>
              </a:ext>
            </a:extLst>
          </p:cNvPr>
          <p:cNvSpPr txBox="1">
            <a:spLocks/>
          </p:cNvSpPr>
          <p:nvPr userDrawn="1"/>
        </p:nvSpPr>
        <p:spPr>
          <a:xfrm>
            <a:off x="1145933" y="5515185"/>
            <a:ext cx="2659579" cy="322262"/>
          </a:xfrm>
          <a:prstGeom prst="rect">
            <a:avLst/>
          </a:prstGeom>
        </p:spPr>
        <p:txBody>
          <a:bodyPr vert="horz" lIns="91440" tIns="45720" rIns="91440" bIns="45720" rtlCol="0" anchor="ctr"/>
          <a:lstStyle>
            <a:defPPr>
              <a:defRPr lang="fr-FR"/>
            </a:defPPr>
            <a:lvl1pPr marL="0" algn="l" defTabSz="803483" rtl="0" eaLnBrk="1" latinLnBrk="0" hangingPunct="1">
              <a:defRPr lang="fr-FR" sz="1000" kern="120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pPr algn="l">
              <a:lnSpc>
                <a:spcPts val="1679"/>
              </a:lnSpc>
            </a:pPr>
            <a:r>
              <a:rPr lang="fr-FR" sz="1001">
                <a:solidFill>
                  <a:schemeClr val="bg1"/>
                </a:solidFill>
              </a:rPr>
              <a:t>Confidential Document</a:t>
            </a:r>
          </a:p>
        </p:txBody>
      </p:sp>
      <p:cxnSp>
        <p:nvCxnSpPr>
          <p:cNvPr id="14" name="Connecteur droit 13">
            <a:extLst>
              <a:ext uri="{FF2B5EF4-FFF2-40B4-BE49-F238E27FC236}">
                <a16:creationId xmlns:a16="http://schemas.microsoft.com/office/drawing/2014/main" id="{7E892E15-223C-405B-BD47-B8343BFB3C1E}"/>
              </a:ext>
            </a:extLst>
          </p:cNvPr>
          <p:cNvCxnSpPr>
            <a:cxnSpLocks/>
          </p:cNvCxnSpPr>
          <p:nvPr userDrawn="1"/>
        </p:nvCxnSpPr>
        <p:spPr>
          <a:xfrm>
            <a:off x="1009248" y="5563194"/>
            <a:ext cx="0" cy="2625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924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 Intercalaire Full Couleu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256734-7AFC-4148-9A1B-EA7790A74286}"/>
              </a:ext>
            </a:extLst>
          </p:cNvPr>
          <p:cNvSpPr/>
          <p:nvPr userDrawn="1"/>
        </p:nvSpPr>
        <p:spPr>
          <a:xfrm>
            <a:off x="0" y="0"/>
            <a:ext cx="10691813" cy="6048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texte 8">
            <a:extLst>
              <a:ext uri="{FF2B5EF4-FFF2-40B4-BE49-F238E27FC236}">
                <a16:creationId xmlns:a16="http://schemas.microsoft.com/office/drawing/2014/main" id="{3F16E56D-3D45-4F65-844B-1D1763EA1888}"/>
              </a:ext>
            </a:extLst>
          </p:cNvPr>
          <p:cNvSpPr>
            <a:spLocks noGrp="1"/>
          </p:cNvSpPr>
          <p:nvPr>
            <p:ph type="body" sz="quarter" idx="13" hasCustomPrompt="1"/>
          </p:nvPr>
        </p:nvSpPr>
        <p:spPr>
          <a:xfrm>
            <a:off x="1359199" y="1802489"/>
            <a:ext cx="7936191" cy="2443396"/>
          </a:xfrm>
          <a:prstGeom prst="rect">
            <a:avLst/>
          </a:prstGeom>
        </p:spPr>
        <p:txBody>
          <a:bodyPr anchor="ctr" anchorCtr="0"/>
          <a:lstStyle>
            <a:lvl1pPr marL="0" indent="0" algn="ctr" defTabSz="914400" rtl="0" eaLnBrk="1" latinLnBrk="0" hangingPunct="1">
              <a:lnSpc>
                <a:spcPct val="100000"/>
              </a:lnSpc>
              <a:spcBef>
                <a:spcPts val="0"/>
              </a:spcBef>
              <a:buFontTx/>
              <a:buNone/>
              <a:defRPr lang="fr-FR" sz="3500" b="1" kern="1200" dirty="0">
                <a:solidFill>
                  <a:schemeClr val="bg1"/>
                </a:solidFill>
                <a:latin typeface="Arial" panose="020B0604020202020204" pitchFamily="34" charset="0"/>
                <a:ea typeface="+mn-ea"/>
                <a:cs typeface="Arial" panose="020B0604020202020204" pitchFamily="34" charset="0"/>
              </a:defRPr>
            </a:lvl1pPr>
          </a:lstStyle>
          <a:p>
            <a:pPr lvl="0"/>
            <a:r>
              <a:rPr lang="fr-FR"/>
              <a:t>Modifiez le titre</a:t>
            </a:r>
          </a:p>
        </p:txBody>
      </p:sp>
      <p:pic>
        <p:nvPicPr>
          <p:cNvPr id="5" name="Image 4">
            <a:extLst>
              <a:ext uri="{FF2B5EF4-FFF2-40B4-BE49-F238E27FC236}">
                <a16:creationId xmlns:a16="http://schemas.microsoft.com/office/drawing/2014/main" id="{2C68E321-1C05-4EC6-9F6D-5068A0BDF5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6723" y="5515086"/>
            <a:ext cx="849720" cy="409550"/>
          </a:xfrm>
          <a:prstGeom prst="rect">
            <a:avLst/>
          </a:prstGeom>
        </p:spPr>
      </p:pic>
      <p:sp>
        <p:nvSpPr>
          <p:cNvPr id="6" name="Espace réservé du numéro de diapositive 4">
            <a:extLst>
              <a:ext uri="{FF2B5EF4-FFF2-40B4-BE49-F238E27FC236}">
                <a16:creationId xmlns:a16="http://schemas.microsoft.com/office/drawing/2014/main" id="{F5B625BE-F592-465C-88F8-FCA63DC603B4}"/>
              </a:ext>
            </a:extLst>
          </p:cNvPr>
          <p:cNvSpPr txBox="1">
            <a:spLocks/>
          </p:cNvSpPr>
          <p:nvPr userDrawn="1"/>
        </p:nvSpPr>
        <p:spPr>
          <a:xfrm>
            <a:off x="555370" y="5541312"/>
            <a:ext cx="668945" cy="322262"/>
          </a:xfrm>
          <a:prstGeom prst="rect">
            <a:avLst/>
          </a:prstGeom>
        </p:spPr>
        <p:txBody>
          <a:bodyPr vert="horz" lIns="0" tIns="45720" rIns="91440" bIns="45720" rtlCol="0" anchor="ctr"/>
          <a:lstStyle>
            <a:defPPr>
              <a:defRPr lang="fr-FR"/>
            </a:defPPr>
            <a:lvl1pPr marL="0" algn="l" defTabSz="803483" rtl="0" eaLnBrk="1" latinLnBrk="0" hangingPunct="1">
              <a:defRPr lang="fr-FR" sz="1000" kern="1200" smtClean="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fld id="{BB08ADA8-F020-4424-AE71-CE0596DFA343}" type="slidenum">
              <a:rPr lang="fr-FR" sz="1001" smtClean="0">
                <a:solidFill>
                  <a:schemeClr val="bg1"/>
                </a:solidFill>
              </a:rPr>
              <a:pPr/>
              <a:t>‹N°›</a:t>
            </a:fld>
            <a:endParaRPr lang="fr-FR" sz="1001">
              <a:solidFill>
                <a:schemeClr val="bg1"/>
              </a:solidFill>
            </a:endParaRPr>
          </a:p>
        </p:txBody>
      </p:sp>
      <p:sp>
        <p:nvSpPr>
          <p:cNvPr id="8" name="Espace réservé du pied de page 5">
            <a:extLst>
              <a:ext uri="{FF2B5EF4-FFF2-40B4-BE49-F238E27FC236}">
                <a16:creationId xmlns:a16="http://schemas.microsoft.com/office/drawing/2014/main" id="{E05CE4C5-DAB7-4A7B-B1CA-AC3EF36D229F}"/>
              </a:ext>
            </a:extLst>
          </p:cNvPr>
          <p:cNvSpPr txBox="1">
            <a:spLocks/>
          </p:cNvSpPr>
          <p:nvPr userDrawn="1"/>
        </p:nvSpPr>
        <p:spPr>
          <a:xfrm>
            <a:off x="1145933" y="5515185"/>
            <a:ext cx="2659579" cy="322262"/>
          </a:xfrm>
          <a:prstGeom prst="rect">
            <a:avLst/>
          </a:prstGeom>
        </p:spPr>
        <p:txBody>
          <a:bodyPr vert="horz" lIns="91440" tIns="45720" rIns="91440" bIns="45720" rtlCol="0" anchor="ctr"/>
          <a:lstStyle>
            <a:defPPr>
              <a:defRPr lang="fr-FR"/>
            </a:defPPr>
            <a:lvl1pPr marL="0" algn="l" defTabSz="803483" rtl="0" eaLnBrk="1" latinLnBrk="0" hangingPunct="1">
              <a:defRPr lang="fr-FR" sz="1000" kern="120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pPr algn="l">
              <a:lnSpc>
                <a:spcPts val="1679"/>
              </a:lnSpc>
            </a:pPr>
            <a:r>
              <a:rPr lang="fr-FR" sz="1001">
                <a:solidFill>
                  <a:schemeClr val="bg1"/>
                </a:solidFill>
              </a:rPr>
              <a:t>Confidential Document</a:t>
            </a:r>
          </a:p>
        </p:txBody>
      </p:sp>
      <p:cxnSp>
        <p:nvCxnSpPr>
          <p:cNvPr id="9" name="Connecteur droit 8">
            <a:extLst>
              <a:ext uri="{FF2B5EF4-FFF2-40B4-BE49-F238E27FC236}">
                <a16:creationId xmlns:a16="http://schemas.microsoft.com/office/drawing/2014/main" id="{4A03322E-FB97-427F-B648-662B68CF307C}"/>
              </a:ext>
            </a:extLst>
          </p:cNvPr>
          <p:cNvCxnSpPr>
            <a:cxnSpLocks/>
          </p:cNvCxnSpPr>
          <p:nvPr userDrawn="1"/>
        </p:nvCxnSpPr>
        <p:spPr>
          <a:xfrm>
            <a:off x="1009248" y="5563194"/>
            <a:ext cx="0" cy="2625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489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 Vide">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C024164-E314-4688-BEA9-482094B24644}"/>
              </a:ext>
            </a:extLst>
          </p:cNvPr>
          <p:cNvSpPr>
            <a:spLocks noGrp="1"/>
          </p:cNvSpPr>
          <p:nvPr>
            <p:ph type="title"/>
          </p:nvPr>
        </p:nvSpPr>
        <p:spPr>
          <a:xfrm>
            <a:off x="555370" y="461119"/>
            <a:ext cx="9581073" cy="892313"/>
          </a:xfrm>
          <a:prstGeom prst="rect">
            <a:avLst/>
          </a:prstGeom>
        </p:spPr>
        <p:txBody>
          <a:bodyPr anchor="ctr" anchorCtr="0"/>
          <a:lstStyle>
            <a:lvl1pPr algn="ctr">
              <a:defRPr lang="fr-FR" sz="2000" b="1" spc="0" baseline="0" dirty="0">
                <a:solidFill>
                  <a:schemeClr val="accent2"/>
                </a:solidFill>
                <a:latin typeface="Arial" panose="020B0604020202020204" pitchFamily="34" charset="0"/>
                <a:ea typeface="+mn-ea"/>
                <a:cs typeface="Arial" panose="020B0604020202020204" pitchFamily="34" charset="0"/>
              </a:defRPr>
            </a:lvl1pPr>
          </a:lstStyle>
          <a:p>
            <a:pPr marL="0" lvl="0" indent="0">
              <a:lnSpc>
                <a:spcPts val="2880"/>
              </a:lnSpc>
              <a:spcBef>
                <a:spcPts val="0"/>
              </a:spcBef>
              <a:spcAft>
                <a:spcPts val="1800"/>
              </a:spcAft>
              <a:buFontTx/>
            </a:pPr>
            <a:r>
              <a:rPr lang="fr-FR"/>
              <a:t>Modifiez le style du titre</a:t>
            </a:r>
          </a:p>
        </p:txBody>
      </p:sp>
    </p:spTree>
    <p:extLst>
      <p:ext uri="{BB962C8B-B14F-4D97-AF65-F5344CB8AC3E}">
        <p14:creationId xmlns:p14="http://schemas.microsoft.com/office/powerpoint/2010/main" val="2064809812"/>
      </p:ext>
    </p:extLst>
  </p:cSld>
  <p:clrMapOvr>
    <a:masterClrMapping/>
  </p:clrMapOvr>
  <p:extLst>
    <p:ext uri="{DCECCB84-F9BA-43D5-87BE-67443E8EF086}">
      <p15:sldGuideLst xmlns:p15="http://schemas.microsoft.com/office/powerpoint/2012/main">
        <p15:guide id="1" orient="horz" pos="1905">
          <p15:clr>
            <a:srgbClr val="FBAE40"/>
          </p15:clr>
        </p15:guide>
        <p15:guide id="2" pos="35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 Vide Couleu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82E550-BB21-4353-A593-1532A225F477}"/>
              </a:ext>
            </a:extLst>
          </p:cNvPr>
          <p:cNvSpPr/>
          <p:nvPr userDrawn="1"/>
        </p:nvSpPr>
        <p:spPr>
          <a:xfrm>
            <a:off x="0" y="0"/>
            <a:ext cx="10691813" cy="6048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3">
            <a:extLst>
              <a:ext uri="{FF2B5EF4-FFF2-40B4-BE49-F238E27FC236}">
                <a16:creationId xmlns:a16="http://schemas.microsoft.com/office/drawing/2014/main" id="{E7CB6BD0-C0AA-4D3D-92D0-755511A31963}"/>
              </a:ext>
            </a:extLst>
          </p:cNvPr>
          <p:cNvSpPr>
            <a:spLocks noGrp="1"/>
          </p:cNvSpPr>
          <p:nvPr>
            <p:ph type="title"/>
          </p:nvPr>
        </p:nvSpPr>
        <p:spPr>
          <a:xfrm>
            <a:off x="555369" y="461119"/>
            <a:ext cx="9581074" cy="892313"/>
          </a:xfrm>
          <a:prstGeom prst="rect">
            <a:avLst/>
          </a:prstGeom>
        </p:spPr>
        <p:txBody>
          <a:bodyPr anchor="ctr" anchorCtr="0"/>
          <a:lstStyle>
            <a:lvl1pPr algn="ctr">
              <a:defRPr lang="fr-FR" sz="2000" b="1" spc="0" baseline="0" dirty="0">
                <a:solidFill>
                  <a:schemeClr val="bg1"/>
                </a:solidFill>
                <a:latin typeface="Arial" panose="020B0604020202020204" pitchFamily="34" charset="0"/>
                <a:ea typeface="+mn-ea"/>
                <a:cs typeface="Arial" panose="020B0604020202020204" pitchFamily="34" charset="0"/>
              </a:defRPr>
            </a:lvl1pPr>
          </a:lstStyle>
          <a:p>
            <a:pPr marL="0" lvl="0" indent="0">
              <a:lnSpc>
                <a:spcPts val="2880"/>
              </a:lnSpc>
              <a:spcBef>
                <a:spcPts val="0"/>
              </a:spcBef>
              <a:spcAft>
                <a:spcPts val="1800"/>
              </a:spcAft>
              <a:buFontTx/>
            </a:pPr>
            <a:r>
              <a:rPr lang="fr-FR"/>
              <a:t>Modifiez le style du titre</a:t>
            </a:r>
          </a:p>
        </p:txBody>
      </p:sp>
      <p:sp>
        <p:nvSpPr>
          <p:cNvPr id="7" name="Espace réservé du numéro de diapositive 4">
            <a:extLst>
              <a:ext uri="{FF2B5EF4-FFF2-40B4-BE49-F238E27FC236}">
                <a16:creationId xmlns:a16="http://schemas.microsoft.com/office/drawing/2014/main" id="{4CEA89C6-8E98-45CA-ACAD-113C622BA895}"/>
              </a:ext>
            </a:extLst>
          </p:cNvPr>
          <p:cNvSpPr txBox="1">
            <a:spLocks/>
          </p:cNvSpPr>
          <p:nvPr userDrawn="1"/>
        </p:nvSpPr>
        <p:spPr>
          <a:xfrm>
            <a:off x="555368" y="5541312"/>
            <a:ext cx="668945" cy="322262"/>
          </a:xfrm>
          <a:prstGeom prst="rect">
            <a:avLst/>
          </a:prstGeom>
        </p:spPr>
        <p:txBody>
          <a:bodyPr vert="horz" lIns="0" tIns="45720" rIns="91440" bIns="45720" rtlCol="0" anchor="ctr"/>
          <a:lstStyle>
            <a:defPPr>
              <a:defRPr lang="fr-FR"/>
            </a:defPPr>
            <a:lvl1pPr marL="0" algn="l" defTabSz="803483" rtl="0" eaLnBrk="1" latinLnBrk="0" hangingPunct="1">
              <a:defRPr lang="fr-FR" sz="1000" kern="1200" smtClean="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fld id="{BB08ADA8-F020-4424-AE71-CE0596DFA343}" type="slidenum">
              <a:rPr lang="fr-FR" smtClean="0">
                <a:solidFill>
                  <a:schemeClr val="bg1"/>
                </a:solidFill>
              </a:rPr>
              <a:pPr/>
              <a:t>‹N°›</a:t>
            </a:fld>
            <a:endParaRPr lang="fr-FR">
              <a:solidFill>
                <a:schemeClr val="bg1"/>
              </a:solidFill>
            </a:endParaRPr>
          </a:p>
        </p:txBody>
      </p:sp>
      <p:sp>
        <p:nvSpPr>
          <p:cNvPr id="9" name="Espace réservé du pied de page 5">
            <a:extLst>
              <a:ext uri="{FF2B5EF4-FFF2-40B4-BE49-F238E27FC236}">
                <a16:creationId xmlns:a16="http://schemas.microsoft.com/office/drawing/2014/main" id="{61AB1BDF-07C6-408E-AC47-3AAF3E15D826}"/>
              </a:ext>
            </a:extLst>
          </p:cNvPr>
          <p:cNvSpPr txBox="1">
            <a:spLocks/>
          </p:cNvSpPr>
          <p:nvPr userDrawn="1"/>
        </p:nvSpPr>
        <p:spPr>
          <a:xfrm>
            <a:off x="1145932" y="5515185"/>
            <a:ext cx="2659580" cy="322262"/>
          </a:xfrm>
          <a:prstGeom prst="rect">
            <a:avLst/>
          </a:prstGeom>
        </p:spPr>
        <p:txBody>
          <a:bodyPr vert="horz" lIns="91440" tIns="45720" rIns="91440" bIns="45720" rtlCol="0" anchor="ctr"/>
          <a:lstStyle>
            <a:defPPr>
              <a:defRPr lang="fr-FR"/>
            </a:defPPr>
            <a:lvl1pPr marL="0" algn="l" defTabSz="803483" rtl="0" eaLnBrk="1" latinLnBrk="0" hangingPunct="1">
              <a:defRPr lang="fr-FR" sz="1000" kern="120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pPr algn="l">
              <a:lnSpc>
                <a:spcPts val="1680"/>
              </a:lnSpc>
            </a:pPr>
            <a:r>
              <a:rPr lang="fr-FR">
                <a:solidFill>
                  <a:schemeClr val="bg1"/>
                </a:solidFill>
              </a:rPr>
              <a:t>Confidential Document</a:t>
            </a:r>
          </a:p>
        </p:txBody>
      </p:sp>
      <p:cxnSp>
        <p:nvCxnSpPr>
          <p:cNvPr id="10" name="Connecteur droit 9">
            <a:extLst>
              <a:ext uri="{FF2B5EF4-FFF2-40B4-BE49-F238E27FC236}">
                <a16:creationId xmlns:a16="http://schemas.microsoft.com/office/drawing/2014/main" id="{457E8A8D-7655-45DE-9C4E-E9D33E096DE7}"/>
              </a:ext>
            </a:extLst>
          </p:cNvPr>
          <p:cNvCxnSpPr>
            <a:cxnSpLocks/>
          </p:cNvCxnSpPr>
          <p:nvPr userDrawn="1"/>
        </p:nvCxnSpPr>
        <p:spPr>
          <a:xfrm>
            <a:off x="1009247" y="5563193"/>
            <a:ext cx="0" cy="2625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C91A86C-5D5C-B34E-9F5C-2E21B6F1EFDC}"/>
              </a:ext>
            </a:extLst>
          </p:cNvPr>
          <p:cNvSpPr/>
          <p:nvPr userDrawn="1"/>
        </p:nvSpPr>
        <p:spPr>
          <a:xfrm>
            <a:off x="300942" y="5393803"/>
            <a:ext cx="10255169" cy="5555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a:extLst>
              <a:ext uri="{FF2B5EF4-FFF2-40B4-BE49-F238E27FC236}">
                <a16:creationId xmlns:a16="http://schemas.microsoft.com/office/drawing/2014/main" id="{84F26914-AF4B-4BF0-AB44-5A71914DB9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6723" y="5515086"/>
            <a:ext cx="849720" cy="409550"/>
          </a:xfrm>
          <a:prstGeom prst="rect">
            <a:avLst/>
          </a:prstGeom>
        </p:spPr>
      </p:pic>
      <p:sp>
        <p:nvSpPr>
          <p:cNvPr id="15" name="Espace réservé du numéro de diapositive 4">
            <a:extLst>
              <a:ext uri="{FF2B5EF4-FFF2-40B4-BE49-F238E27FC236}">
                <a16:creationId xmlns:a16="http://schemas.microsoft.com/office/drawing/2014/main" id="{9ED6AADB-1CD4-4735-8E02-9AD282DBA13F}"/>
              </a:ext>
            </a:extLst>
          </p:cNvPr>
          <p:cNvSpPr txBox="1">
            <a:spLocks/>
          </p:cNvSpPr>
          <p:nvPr userDrawn="1"/>
        </p:nvSpPr>
        <p:spPr>
          <a:xfrm>
            <a:off x="555370" y="5541312"/>
            <a:ext cx="668945" cy="322262"/>
          </a:xfrm>
          <a:prstGeom prst="rect">
            <a:avLst/>
          </a:prstGeom>
        </p:spPr>
        <p:txBody>
          <a:bodyPr vert="horz" lIns="0" tIns="45720" rIns="91440" bIns="45720" rtlCol="0" anchor="ctr"/>
          <a:lstStyle>
            <a:defPPr>
              <a:defRPr lang="fr-FR"/>
            </a:defPPr>
            <a:lvl1pPr marL="0" algn="l" defTabSz="803483" rtl="0" eaLnBrk="1" latinLnBrk="0" hangingPunct="1">
              <a:defRPr lang="fr-FR" sz="1000" kern="1200" smtClean="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fld id="{BB08ADA8-F020-4424-AE71-CE0596DFA343}" type="slidenum">
              <a:rPr lang="fr-FR" sz="1001" smtClean="0">
                <a:solidFill>
                  <a:schemeClr val="bg1"/>
                </a:solidFill>
              </a:rPr>
              <a:pPr/>
              <a:t>‹N°›</a:t>
            </a:fld>
            <a:endParaRPr lang="fr-FR" sz="1001">
              <a:solidFill>
                <a:schemeClr val="bg1"/>
              </a:solidFill>
            </a:endParaRPr>
          </a:p>
        </p:txBody>
      </p:sp>
      <p:sp>
        <p:nvSpPr>
          <p:cNvPr id="16" name="Espace réservé du pied de page 5">
            <a:extLst>
              <a:ext uri="{FF2B5EF4-FFF2-40B4-BE49-F238E27FC236}">
                <a16:creationId xmlns:a16="http://schemas.microsoft.com/office/drawing/2014/main" id="{3EA372E0-29EA-48DD-915A-7F7111224F0F}"/>
              </a:ext>
            </a:extLst>
          </p:cNvPr>
          <p:cNvSpPr txBox="1">
            <a:spLocks/>
          </p:cNvSpPr>
          <p:nvPr userDrawn="1"/>
        </p:nvSpPr>
        <p:spPr>
          <a:xfrm>
            <a:off x="1145933" y="5515185"/>
            <a:ext cx="2659579" cy="322262"/>
          </a:xfrm>
          <a:prstGeom prst="rect">
            <a:avLst/>
          </a:prstGeom>
        </p:spPr>
        <p:txBody>
          <a:bodyPr vert="horz" lIns="91440" tIns="45720" rIns="91440" bIns="45720" rtlCol="0" anchor="ctr"/>
          <a:lstStyle>
            <a:defPPr>
              <a:defRPr lang="fr-FR"/>
            </a:defPPr>
            <a:lvl1pPr marL="0" algn="l" defTabSz="803483" rtl="0" eaLnBrk="1" latinLnBrk="0" hangingPunct="1">
              <a:defRPr lang="fr-FR" sz="1000" kern="120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pPr algn="l">
              <a:lnSpc>
                <a:spcPts val="1679"/>
              </a:lnSpc>
            </a:pPr>
            <a:r>
              <a:rPr lang="fr-FR" sz="1001">
                <a:solidFill>
                  <a:schemeClr val="bg1"/>
                </a:solidFill>
              </a:rPr>
              <a:t>Confidential Document</a:t>
            </a:r>
          </a:p>
        </p:txBody>
      </p:sp>
      <p:cxnSp>
        <p:nvCxnSpPr>
          <p:cNvPr id="18" name="Connecteur droit 17">
            <a:extLst>
              <a:ext uri="{FF2B5EF4-FFF2-40B4-BE49-F238E27FC236}">
                <a16:creationId xmlns:a16="http://schemas.microsoft.com/office/drawing/2014/main" id="{7355E616-F3AC-4E51-AB1B-0CE411EDF60B}"/>
              </a:ext>
            </a:extLst>
          </p:cNvPr>
          <p:cNvCxnSpPr>
            <a:cxnSpLocks/>
          </p:cNvCxnSpPr>
          <p:nvPr userDrawn="1"/>
        </p:nvCxnSpPr>
        <p:spPr>
          <a:xfrm>
            <a:off x="1009248" y="5563194"/>
            <a:ext cx="0" cy="2625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224887"/>
      </p:ext>
    </p:extLst>
  </p:cSld>
  <p:clrMapOvr>
    <a:masterClrMapping/>
  </p:clrMapOvr>
  <p:extLst>
    <p:ext uri="{DCECCB84-F9BA-43D5-87BE-67443E8EF086}">
      <p15:sldGuideLst xmlns:p15="http://schemas.microsoft.com/office/powerpoint/2012/main">
        <p15:guide id="1" orient="horz" pos="1905">
          <p15:clr>
            <a:srgbClr val="FBAE40"/>
          </p15:clr>
        </p15:guide>
        <p15:guide id="2" pos="351">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theme" Target="../theme/theme1.xml"/><Relationship Id="rId4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theme" Target="../theme/theme2.xml"/><Relationship Id="rId3" Type="http://schemas.openxmlformats.org/officeDocument/2006/relationships/image" Target="../media/image18.png"/><Relationship Id="rId4"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Espace réservé du numéro de diapositive 4">
            <a:extLst>
              <a:ext uri="{FF2B5EF4-FFF2-40B4-BE49-F238E27FC236}">
                <a16:creationId xmlns:a16="http://schemas.microsoft.com/office/drawing/2014/main" id="{C4938DD5-8FEE-47C8-8DE1-6F507E1AB9EF}"/>
              </a:ext>
            </a:extLst>
          </p:cNvPr>
          <p:cNvSpPr txBox="1">
            <a:spLocks/>
          </p:cNvSpPr>
          <p:nvPr userDrawn="1"/>
        </p:nvSpPr>
        <p:spPr>
          <a:xfrm>
            <a:off x="555368" y="5541312"/>
            <a:ext cx="668945" cy="322262"/>
          </a:xfrm>
          <a:prstGeom prst="rect">
            <a:avLst/>
          </a:prstGeom>
        </p:spPr>
        <p:txBody>
          <a:bodyPr vert="horz" lIns="0" tIns="45720" rIns="91440" bIns="45720" rtlCol="0" anchor="ctr"/>
          <a:lstStyle>
            <a:defPPr>
              <a:defRPr lang="fr-FR"/>
            </a:defPPr>
            <a:lvl1pPr marL="0" algn="l" defTabSz="803483" rtl="0" eaLnBrk="1" latinLnBrk="0" hangingPunct="1">
              <a:defRPr lang="fr-FR" sz="1000" kern="1200" smtClean="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fld id="{BB08ADA8-F020-4424-AE71-CE0596DFA343}" type="slidenum">
              <a:rPr lang="fr-FR" smtClean="0">
                <a:solidFill>
                  <a:schemeClr val="tx1">
                    <a:lumMod val="65000"/>
                    <a:lumOff val="35000"/>
                  </a:schemeClr>
                </a:solidFill>
              </a:rPr>
              <a:pPr/>
              <a:t>‹N°›</a:t>
            </a:fld>
            <a:endParaRPr lang="fr-FR">
              <a:solidFill>
                <a:schemeClr val="tx1">
                  <a:lumMod val="65000"/>
                  <a:lumOff val="35000"/>
                </a:schemeClr>
              </a:solidFill>
            </a:endParaRPr>
          </a:p>
        </p:txBody>
      </p:sp>
      <p:sp>
        <p:nvSpPr>
          <p:cNvPr id="7" name="Espace réservé du pied de page 5">
            <a:extLst>
              <a:ext uri="{FF2B5EF4-FFF2-40B4-BE49-F238E27FC236}">
                <a16:creationId xmlns:a16="http://schemas.microsoft.com/office/drawing/2014/main" id="{0024A4C7-7533-4075-AE02-E6CA28DE0E4B}"/>
              </a:ext>
            </a:extLst>
          </p:cNvPr>
          <p:cNvSpPr txBox="1">
            <a:spLocks/>
          </p:cNvSpPr>
          <p:nvPr userDrawn="1"/>
        </p:nvSpPr>
        <p:spPr>
          <a:xfrm>
            <a:off x="1145932" y="5515185"/>
            <a:ext cx="2659580" cy="322262"/>
          </a:xfrm>
          <a:prstGeom prst="rect">
            <a:avLst/>
          </a:prstGeom>
        </p:spPr>
        <p:txBody>
          <a:bodyPr vert="horz" lIns="91440" tIns="45720" rIns="91440" bIns="45720" rtlCol="0" anchor="ctr"/>
          <a:lstStyle>
            <a:defPPr>
              <a:defRPr lang="fr-FR"/>
            </a:defPPr>
            <a:lvl1pPr marL="0" algn="l" defTabSz="803483" rtl="0" eaLnBrk="1" latinLnBrk="0" hangingPunct="1">
              <a:defRPr lang="fr-FR" sz="1000" kern="120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pPr algn="l">
              <a:lnSpc>
                <a:spcPts val="1680"/>
              </a:lnSpc>
            </a:pPr>
            <a:r>
              <a:rPr lang="fr-FR">
                <a:solidFill>
                  <a:schemeClr val="tx1">
                    <a:lumMod val="65000"/>
                    <a:lumOff val="35000"/>
                  </a:schemeClr>
                </a:solidFill>
              </a:rPr>
              <a:t>Confidential Document</a:t>
            </a:r>
          </a:p>
        </p:txBody>
      </p:sp>
      <p:cxnSp>
        <p:nvCxnSpPr>
          <p:cNvPr id="8" name="Connecteur droit 7">
            <a:extLst>
              <a:ext uri="{FF2B5EF4-FFF2-40B4-BE49-F238E27FC236}">
                <a16:creationId xmlns:a16="http://schemas.microsoft.com/office/drawing/2014/main" id="{BE6CBBD4-99D0-467D-90B9-B996A9ED93D9}"/>
              </a:ext>
            </a:extLst>
          </p:cNvPr>
          <p:cNvCxnSpPr>
            <a:cxnSpLocks/>
          </p:cNvCxnSpPr>
          <p:nvPr userDrawn="1"/>
        </p:nvCxnSpPr>
        <p:spPr>
          <a:xfrm>
            <a:off x="1009247" y="5563193"/>
            <a:ext cx="0" cy="26257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5D0E7810-C409-45DA-9108-1A95B0C48A7D}"/>
              </a:ext>
            </a:extLst>
          </p:cNvPr>
          <p:cNvPicPr>
            <a:picLocks noChangeAspect="1"/>
          </p:cNvPicPr>
          <p:nvPr userDrawn="1"/>
        </p:nvPicPr>
        <p:blipFill>
          <a:blip r:embed="rId47">
            <a:extLst>
              <a:ext uri="{28A0092B-C50C-407E-A947-70E740481C1C}">
                <a14:useLocalDpi xmlns:a14="http://schemas.microsoft.com/office/drawing/2010/main" val="0"/>
              </a:ext>
            </a:extLst>
          </a:blip>
          <a:stretch>
            <a:fillRect/>
          </a:stretch>
        </p:blipFill>
        <p:spPr>
          <a:xfrm>
            <a:off x="9286725" y="5514553"/>
            <a:ext cx="849718" cy="409549"/>
          </a:xfrm>
          <a:prstGeom prst="rect">
            <a:avLst/>
          </a:prstGeom>
        </p:spPr>
      </p:pic>
    </p:spTree>
    <p:extLst>
      <p:ext uri="{BB962C8B-B14F-4D97-AF65-F5344CB8AC3E}">
        <p14:creationId xmlns:p14="http://schemas.microsoft.com/office/powerpoint/2010/main" val="3739870878"/>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10" r:id="rId3"/>
    <p:sldLayoutId id="2147483811" r:id="rId4"/>
    <p:sldLayoutId id="2147483809" r:id="rId5"/>
    <p:sldLayoutId id="2147483794" r:id="rId6"/>
    <p:sldLayoutId id="2147483735" r:id="rId7"/>
    <p:sldLayoutId id="2147483778" r:id="rId8"/>
    <p:sldLayoutId id="2147483779" r:id="rId9"/>
    <p:sldLayoutId id="2147483812" r:id="rId10"/>
    <p:sldLayoutId id="2147483814" r:id="rId11"/>
    <p:sldLayoutId id="2147483815" r:id="rId12"/>
    <p:sldLayoutId id="2147483816" r:id="rId13"/>
    <p:sldLayoutId id="2147483825" r:id="rId14"/>
    <p:sldLayoutId id="2147483818" r:id="rId15"/>
    <p:sldLayoutId id="2147483826" r:id="rId16"/>
    <p:sldLayoutId id="2147483820" r:id="rId17"/>
    <p:sldLayoutId id="2147483824" r:id="rId18"/>
    <p:sldLayoutId id="2147483822" r:id="rId19"/>
    <p:sldLayoutId id="2147483827" r:id="rId20"/>
    <p:sldLayoutId id="2147483828" r:id="rId21"/>
    <p:sldLayoutId id="2147483829" r:id="rId22"/>
    <p:sldLayoutId id="2147483780" r:id="rId23"/>
    <p:sldLayoutId id="2147483781" r:id="rId24"/>
    <p:sldLayoutId id="2147483786" r:id="rId25"/>
    <p:sldLayoutId id="2147483830" r:id="rId26"/>
    <p:sldLayoutId id="2147483832" r:id="rId27"/>
    <p:sldLayoutId id="2147483831" r:id="rId28"/>
    <p:sldLayoutId id="2147483805" r:id="rId29"/>
    <p:sldLayoutId id="2147483806" r:id="rId30"/>
    <p:sldLayoutId id="2147483856" r:id="rId31"/>
    <p:sldLayoutId id="2147483864" r:id="rId32"/>
    <p:sldLayoutId id="2147483868" r:id="rId33"/>
    <p:sldLayoutId id="2147483872" r:id="rId34"/>
    <p:sldLayoutId id="2147483876" r:id="rId35"/>
    <p:sldLayoutId id="2147483877" r:id="rId36"/>
    <p:sldLayoutId id="2147483880" r:id="rId37"/>
    <p:sldLayoutId id="2147483881" r:id="rId38"/>
    <p:sldLayoutId id="2147483882" r:id="rId39"/>
    <p:sldLayoutId id="2147483883" r:id="rId40"/>
    <p:sldLayoutId id="2147483884" r:id="rId41"/>
    <p:sldLayoutId id="2147483885" r:id="rId42"/>
    <p:sldLayoutId id="2147483886" r:id="rId43"/>
    <p:sldLayoutId id="2147483887" r:id="rId44"/>
    <p:sldLayoutId id="2147483888" r:id="rId45"/>
  </p:sldLayoutIdLst>
  <p:hf hdr="0" dt="0"/>
  <p:txStyles>
    <p:titleStyle>
      <a:lvl1pPr algn="l" defTabSz="801929" rtl="0" eaLnBrk="1" latinLnBrk="0" hangingPunct="1">
        <a:lnSpc>
          <a:spcPct val="90000"/>
        </a:lnSpc>
        <a:spcBef>
          <a:spcPct val="0"/>
        </a:spcBef>
        <a:buNone/>
        <a:defRPr sz="3859" kern="1200">
          <a:solidFill>
            <a:schemeClr val="tx1"/>
          </a:solidFill>
          <a:latin typeface="+mj-lt"/>
          <a:ea typeface="+mj-ea"/>
          <a:cs typeface="+mj-cs"/>
        </a:defRPr>
      </a:lvl1pPr>
    </p:titleStyle>
    <p:bodyStyle>
      <a:lvl1pPr marL="200482" indent="-200482" algn="l" defTabSz="801929" rtl="0" eaLnBrk="1" latinLnBrk="0" hangingPunct="1">
        <a:lnSpc>
          <a:spcPct val="90000"/>
        </a:lnSpc>
        <a:spcBef>
          <a:spcPts val="877"/>
        </a:spcBef>
        <a:buFont typeface="Arial" panose="020B0604020202020204" pitchFamily="34" charset="0"/>
        <a:buChar char="•"/>
        <a:defRPr sz="2456" kern="1200">
          <a:solidFill>
            <a:schemeClr val="tx1"/>
          </a:solidFill>
          <a:latin typeface="+mn-lt"/>
          <a:ea typeface="+mn-ea"/>
          <a:cs typeface="+mn-cs"/>
        </a:defRPr>
      </a:lvl1pPr>
      <a:lvl2pPr marL="601447" indent="-200482" algn="l" defTabSz="801929" rtl="0" eaLnBrk="1" latinLnBrk="0" hangingPunct="1">
        <a:lnSpc>
          <a:spcPct val="90000"/>
        </a:lnSpc>
        <a:spcBef>
          <a:spcPts val="439"/>
        </a:spcBef>
        <a:buFont typeface="Arial" panose="020B0604020202020204" pitchFamily="34" charset="0"/>
        <a:buChar char="•"/>
        <a:defRPr sz="2105" kern="1200">
          <a:solidFill>
            <a:schemeClr val="tx1"/>
          </a:solidFill>
          <a:latin typeface="+mn-lt"/>
          <a:ea typeface="+mn-ea"/>
          <a:cs typeface="+mn-cs"/>
        </a:defRPr>
      </a:lvl2pPr>
      <a:lvl3pPr marL="1002411" indent="-200482" algn="l" defTabSz="801929" rtl="0" eaLnBrk="1" latinLnBrk="0" hangingPunct="1">
        <a:lnSpc>
          <a:spcPct val="90000"/>
        </a:lnSpc>
        <a:spcBef>
          <a:spcPts val="439"/>
        </a:spcBef>
        <a:buFont typeface="Arial" panose="020B0604020202020204" pitchFamily="34" charset="0"/>
        <a:buChar char="•"/>
        <a:defRPr sz="1754" kern="1200">
          <a:solidFill>
            <a:schemeClr val="tx1"/>
          </a:solidFill>
          <a:latin typeface="+mn-lt"/>
          <a:ea typeface="+mn-ea"/>
          <a:cs typeface="+mn-cs"/>
        </a:defRPr>
      </a:lvl3pPr>
      <a:lvl4pPr marL="1403375"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4pPr>
      <a:lvl5pPr marL="1804340"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5pPr>
      <a:lvl6pPr marL="2205304"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269"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233"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197"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p:bodyStyle>
    <p:otherStyle>
      <a:defPPr>
        <a:defRPr lang="fr-FR"/>
      </a:defPPr>
      <a:lvl1pPr marL="0" algn="l" defTabSz="801929" rtl="0" eaLnBrk="1" latinLnBrk="0" hangingPunct="1">
        <a:defRPr sz="1579" kern="1200">
          <a:solidFill>
            <a:schemeClr val="tx1"/>
          </a:solidFill>
          <a:latin typeface="+mn-lt"/>
          <a:ea typeface="+mn-ea"/>
          <a:cs typeface="+mn-cs"/>
        </a:defRPr>
      </a:lvl1pPr>
      <a:lvl2pPr marL="400964" algn="l" defTabSz="801929" rtl="0" eaLnBrk="1" latinLnBrk="0" hangingPunct="1">
        <a:defRPr sz="1579" kern="1200">
          <a:solidFill>
            <a:schemeClr val="tx1"/>
          </a:solidFill>
          <a:latin typeface="+mn-lt"/>
          <a:ea typeface="+mn-ea"/>
          <a:cs typeface="+mn-cs"/>
        </a:defRPr>
      </a:lvl2pPr>
      <a:lvl3pPr marL="801929" algn="l" defTabSz="801929" rtl="0" eaLnBrk="1" latinLnBrk="0" hangingPunct="1">
        <a:defRPr sz="1579" kern="1200">
          <a:solidFill>
            <a:schemeClr val="tx1"/>
          </a:solidFill>
          <a:latin typeface="+mn-lt"/>
          <a:ea typeface="+mn-ea"/>
          <a:cs typeface="+mn-cs"/>
        </a:defRPr>
      </a:lvl3pPr>
      <a:lvl4pPr marL="1202893" algn="l" defTabSz="801929" rtl="0" eaLnBrk="1" latinLnBrk="0" hangingPunct="1">
        <a:defRPr sz="1579" kern="1200">
          <a:solidFill>
            <a:schemeClr val="tx1"/>
          </a:solidFill>
          <a:latin typeface="+mn-lt"/>
          <a:ea typeface="+mn-ea"/>
          <a:cs typeface="+mn-cs"/>
        </a:defRPr>
      </a:lvl4pPr>
      <a:lvl5pPr marL="1603858" algn="l" defTabSz="801929" rtl="0" eaLnBrk="1" latinLnBrk="0" hangingPunct="1">
        <a:defRPr sz="1579" kern="1200">
          <a:solidFill>
            <a:schemeClr val="tx1"/>
          </a:solidFill>
          <a:latin typeface="+mn-lt"/>
          <a:ea typeface="+mn-ea"/>
          <a:cs typeface="+mn-cs"/>
        </a:defRPr>
      </a:lvl5pPr>
      <a:lvl6pPr marL="2004822" algn="l" defTabSz="801929" rtl="0" eaLnBrk="1" latinLnBrk="0" hangingPunct="1">
        <a:defRPr sz="1579" kern="1200">
          <a:solidFill>
            <a:schemeClr val="tx1"/>
          </a:solidFill>
          <a:latin typeface="+mn-lt"/>
          <a:ea typeface="+mn-ea"/>
          <a:cs typeface="+mn-cs"/>
        </a:defRPr>
      </a:lvl6pPr>
      <a:lvl7pPr marL="2405786" algn="l" defTabSz="801929" rtl="0" eaLnBrk="1" latinLnBrk="0" hangingPunct="1">
        <a:defRPr sz="1579" kern="1200">
          <a:solidFill>
            <a:schemeClr val="tx1"/>
          </a:solidFill>
          <a:latin typeface="+mn-lt"/>
          <a:ea typeface="+mn-ea"/>
          <a:cs typeface="+mn-cs"/>
        </a:defRPr>
      </a:lvl7pPr>
      <a:lvl8pPr marL="2806751" algn="l" defTabSz="801929" rtl="0" eaLnBrk="1" latinLnBrk="0" hangingPunct="1">
        <a:defRPr sz="1579" kern="1200">
          <a:solidFill>
            <a:schemeClr val="tx1"/>
          </a:solidFill>
          <a:latin typeface="+mn-lt"/>
          <a:ea typeface="+mn-ea"/>
          <a:cs typeface="+mn-cs"/>
        </a:defRPr>
      </a:lvl8pPr>
      <a:lvl9pPr marL="3207715" algn="l" defTabSz="801929" rtl="0" eaLnBrk="1" latinLnBrk="0" hangingPunct="1">
        <a:defRPr sz="157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Espace réservé du numéro de diapositive 4">
            <a:extLst>
              <a:ext uri="{FF2B5EF4-FFF2-40B4-BE49-F238E27FC236}">
                <a16:creationId xmlns:a16="http://schemas.microsoft.com/office/drawing/2014/main" id="{C4938DD5-8FEE-47C8-8DE1-6F507E1AB9EF}"/>
              </a:ext>
            </a:extLst>
          </p:cNvPr>
          <p:cNvSpPr txBox="1">
            <a:spLocks/>
          </p:cNvSpPr>
          <p:nvPr/>
        </p:nvSpPr>
        <p:spPr>
          <a:xfrm>
            <a:off x="555368" y="5541313"/>
            <a:ext cx="668945" cy="322262"/>
          </a:xfrm>
          <a:prstGeom prst="rect">
            <a:avLst/>
          </a:prstGeom>
        </p:spPr>
        <p:txBody>
          <a:bodyPr vert="horz" lIns="0" tIns="45461" rIns="90923" bIns="45461" rtlCol="0" anchor="ctr"/>
          <a:lstStyle>
            <a:defPPr>
              <a:defRPr lang="fr-FR"/>
            </a:defPPr>
            <a:lvl1pPr marL="0" algn="l" defTabSz="803483" rtl="0" eaLnBrk="1" latinLnBrk="0" hangingPunct="1">
              <a:defRPr lang="fr-FR" sz="1000" kern="1200" smtClean="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fld id="{BB08ADA8-F020-4424-AE71-CE0596DFA343}" type="slidenum">
              <a:rPr lang="fr-FR" sz="995" smtClean="0">
                <a:solidFill>
                  <a:schemeClr val="tx1">
                    <a:lumMod val="65000"/>
                    <a:lumOff val="35000"/>
                  </a:schemeClr>
                </a:solidFill>
              </a:rPr>
              <a:pPr/>
              <a:t>‹N°›</a:t>
            </a:fld>
            <a:endParaRPr lang="fr-FR" sz="995">
              <a:solidFill>
                <a:schemeClr val="tx1">
                  <a:lumMod val="65000"/>
                  <a:lumOff val="35000"/>
                </a:schemeClr>
              </a:solidFill>
            </a:endParaRPr>
          </a:p>
        </p:txBody>
      </p:sp>
      <p:sp>
        <p:nvSpPr>
          <p:cNvPr id="7" name="Espace réservé du pied de page 5">
            <a:extLst>
              <a:ext uri="{FF2B5EF4-FFF2-40B4-BE49-F238E27FC236}">
                <a16:creationId xmlns:a16="http://schemas.microsoft.com/office/drawing/2014/main" id="{0024A4C7-7533-4075-AE02-E6CA28DE0E4B}"/>
              </a:ext>
            </a:extLst>
          </p:cNvPr>
          <p:cNvSpPr txBox="1">
            <a:spLocks/>
          </p:cNvSpPr>
          <p:nvPr/>
        </p:nvSpPr>
        <p:spPr>
          <a:xfrm>
            <a:off x="1145932" y="5515185"/>
            <a:ext cx="2659580" cy="322262"/>
          </a:xfrm>
          <a:prstGeom prst="rect">
            <a:avLst/>
          </a:prstGeom>
        </p:spPr>
        <p:txBody>
          <a:bodyPr vert="horz" lIns="90923" tIns="45461" rIns="90923" bIns="45461" rtlCol="0" anchor="ctr"/>
          <a:lstStyle>
            <a:defPPr>
              <a:defRPr lang="fr-FR"/>
            </a:defPPr>
            <a:lvl1pPr marL="0" algn="l" defTabSz="803483" rtl="0" eaLnBrk="1" latinLnBrk="0" hangingPunct="1">
              <a:defRPr lang="fr-FR" sz="1000" kern="1200">
                <a:solidFill>
                  <a:srgbClr val="15325A"/>
                </a:solidFill>
                <a:latin typeface="Arial" panose="020B0604020202020204" pitchFamily="34" charset="0"/>
                <a:ea typeface="+mn-ea"/>
                <a:cs typeface="Arial" panose="020B0604020202020204" pitchFamily="34" charset="0"/>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pPr algn="l">
              <a:lnSpc>
                <a:spcPts val="1671"/>
              </a:lnSpc>
            </a:pPr>
            <a:r>
              <a:rPr lang="fr-FR" sz="995">
                <a:solidFill>
                  <a:schemeClr val="tx1">
                    <a:lumMod val="65000"/>
                    <a:lumOff val="35000"/>
                  </a:schemeClr>
                </a:solidFill>
              </a:rPr>
              <a:t>Document confidentiel</a:t>
            </a:r>
          </a:p>
        </p:txBody>
      </p:sp>
      <p:cxnSp>
        <p:nvCxnSpPr>
          <p:cNvPr id="8" name="Connecteur droit 7">
            <a:extLst>
              <a:ext uri="{FF2B5EF4-FFF2-40B4-BE49-F238E27FC236}">
                <a16:creationId xmlns:a16="http://schemas.microsoft.com/office/drawing/2014/main" id="{BE6CBBD4-99D0-467D-90B9-B996A9ED93D9}"/>
              </a:ext>
            </a:extLst>
          </p:cNvPr>
          <p:cNvCxnSpPr>
            <a:cxnSpLocks/>
          </p:cNvCxnSpPr>
          <p:nvPr/>
        </p:nvCxnSpPr>
        <p:spPr>
          <a:xfrm>
            <a:off x="1009247" y="5563193"/>
            <a:ext cx="0" cy="26257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8E8B27F2-C0AD-442B-BD71-E224DB7FFBC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346" b="89720" l="1014" r="94482">
                        <a14:foregroundMark x1="14640" y1="36215" x2="14640" y2="36215"/>
                        <a14:foregroundMark x1="5631" y1="23364" x2="5631" y2="23364"/>
                        <a14:foregroundMark x1="1126" y1="40187" x2="1126" y2="40187"/>
                        <a14:foregroundMark x1="19032" y1="37850" x2="19032" y2="37850"/>
                        <a14:foregroundMark x1="35023" y1="31542" x2="35023" y2="31542"/>
                        <a14:foregroundMark x1="35023" y1="12383" x2="35023" y2="12383"/>
                        <a14:foregroundMark x1="42342" y1="23832" x2="42342" y2="23832"/>
                        <a14:foregroundMark x1="58896" y1="23364" x2="58896" y2="23364"/>
                        <a14:foregroundMark x1="94482" y1="24533" x2="94482" y2="24533"/>
                      </a14:backgroundRemoval>
                    </a14:imgEffect>
                  </a14:imgLayer>
                </a14:imgProps>
              </a:ext>
              <a:ext uri="{28A0092B-C50C-407E-A947-70E740481C1C}">
                <a14:useLocalDpi xmlns:a14="http://schemas.microsoft.com/office/drawing/2010/main" val="0"/>
              </a:ext>
            </a:extLst>
          </a:blip>
          <a:stretch>
            <a:fillRect/>
          </a:stretch>
        </p:blipFill>
        <p:spPr>
          <a:xfrm>
            <a:off x="9286726" y="5514554"/>
            <a:ext cx="849718" cy="409549"/>
          </a:xfrm>
          <a:prstGeom prst="rect">
            <a:avLst/>
          </a:prstGeom>
        </p:spPr>
      </p:pic>
    </p:spTree>
    <p:extLst>
      <p:ext uri="{BB962C8B-B14F-4D97-AF65-F5344CB8AC3E}">
        <p14:creationId xmlns:p14="http://schemas.microsoft.com/office/powerpoint/2010/main" val="281726856"/>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09307" rtl="0" eaLnBrk="1" latinLnBrk="0" hangingPunct="1">
        <a:lnSpc>
          <a:spcPct val="90000"/>
        </a:lnSpc>
        <a:spcBef>
          <a:spcPct val="0"/>
        </a:spcBef>
        <a:buNone/>
        <a:defRPr sz="4376" kern="1200">
          <a:solidFill>
            <a:schemeClr val="tx1"/>
          </a:solidFill>
          <a:latin typeface="+mj-lt"/>
          <a:ea typeface="+mj-ea"/>
          <a:cs typeface="+mj-cs"/>
        </a:defRPr>
      </a:lvl1pPr>
    </p:titleStyle>
    <p:bodyStyle>
      <a:lvl1pPr marL="227327" indent="-227327" algn="l" defTabSz="909307" rtl="0" eaLnBrk="1" latinLnBrk="0" hangingPunct="1">
        <a:lnSpc>
          <a:spcPct val="90000"/>
        </a:lnSpc>
        <a:spcBef>
          <a:spcPts val="994"/>
        </a:spcBef>
        <a:buFont typeface="Arial" panose="020B0604020202020204" pitchFamily="34" charset="0"/>
        <a:buChar char="•"/>
        <a:defRPr sz="2785" kern="1200">
          <a:solidFill>
            <a:schemeClr val="tx1"/>
          </a:solidFill>
          <a:latin typeface="+mn-lt"/>
          <a:ea typeface="+mn-ea"/>
          <a:cs typeface="+mn-cs"/>
        </a:defRPr>
      </a:lvl1pPr>
      <a:lvl2pPr marL="681981" indent="-227327" algn="l" defTabSz="909307" rtl="0" eaLnBrk="1" latinLnBrk="0" hangingPunct="1">
        <a:lnSpc>
          <a:spcPct val="90000"/>
        </a:lnSpc>
        <a:spcBef>
          <a:spcPts val="498"/>
        </a:spcBef>
        <a:buFont typeface="Arial" panose="020B0604020202020204" pitchFamily="34" charset="0"/>
        <a:buChar char="•"/>
        <a:defRPr sz="2387" kern="1200">
          <a:solidFill>
            <a:schemeClr val="tx1"/>
          </a:solidFill>
          <a:latin typeface="+mn-lt"/>
          <a:ea typeface="+mn-ea"/>
          <a:cs typeface="+mn-cs"/>
        </a:defRPr>
      </a:lvl2pPr>
      <a:lvl3pPr marL="1136634" indent="-227327" algn="l" defTabSz="909307" rtl="0" eaLnBrk="1" latinLnBrk="0" hangingPunct="1">
        <a:lnSpc>
          <a:spcPct val="90000"/>
        </a:lnSpc>
        <a:spcBef>
          <a:spcPts val="498"/>
        </a:spcBef>
        <a:buFont typeface="Arial" panose="020B0604020202020204" pitchFamily="34" charset="0"/>
        <a:buChar char="•"/>
        <a:defRPr sz="1989" kern="1200">
          <a:solidFill>
            <a:schemeClr val="tx1"/>
          </a:solidFill>
          <a:latin typeface="+mn-lt"/>
          <a:ea typeface="+mn-ea"/>
          <a:cs typeface="+mn-cs"/>
        </a:defRPr>
      </a:lvl3pPr>
      <a:lvl4pPr marL="1591287" indent="-227327" algn="l" defTabSz="909307" rtl="0" eaLnBrk="1" latinLnBrk="0" hangingPunct="1">
        <a:lnSpc>
          <a:spcPct val="90000"/>
        </a:lnSpc>
        <a:spcBef>
          <a:spcPts val="498"/>
        </a:spcBef>
        <a:buFont typeface="Arial" panose="020B0604020202020204" pitchFamily="34" charset="0"/>
        <a:buChar char="•"/>
        <a:defRPr sz="1790" kern="1200">
          <a:solidFill>
            <a:schemeClr val="tx1"/>
          </a:solidFill>
          <a:latin typeface="+mn-lt"/>
          <a:ea typeface="+mn-ea"/>
          <a:cs typeface="+mn-cs"/>
        </a:defRPr>
      </a:lvl4pPr>
      <a:lvl5pPr marL="2045941" indent="-227327" algn="l" defTabSz="909307" rtl="0" eaLnBrk="1" latinLnBrk="0" hangingPunct="1">
        <a:lnSpc>
          <a:spcPct val="90000"/>
        </a:lnSpc>
        <a:spcBef>
          <a:spcPts val="498"/>
        </a:spcBef>
        <a:buFont typeface="Arial" panose="020B0604020202020204" pitchFamily="34" charset="0"/>
        <a:buChar char="•"/>
        <a:defRPr sz="1790" kern="1200">
          <a:solidFill>
            <a:schemeClr val="tx1"/>
          </a:solidFill>
          <a:latin typeface="+mn-lt"/>
          <a:ea typeface="+mn-ea"/>
          <a:cs typeface="+mn-cs"/>
        </a:defRPr>
      </a:lvl5pPr>
      <a:lvl6pPr marL="2500594" indent="-227327" algn="l" defTabSz="909307" rtl="0" eaLnBrk="1" latinLnBrk="0" hangingPunct="1">
        <a:lnSpc>
          <a:spcPct val="90000"/>
        </a:lnSpc>
        <a:spcBef>
          <a:spcPts val="498"/>
        </a:spcBef>
        <a:buFont typeface="Arial" panose="020B0604020202020204" pitchFamily="34" charset="0"/>
        <a:buChar char="•"/>
        <a:defRPr sz="1790" kern="1200">
          <a:solidFill>
            <a:schemeClr val="tx1"/>
          </a:solidFill>
          <a:latin typeface="+mn-lt"/>
          <a:ea typeface="+mn-ea"/>
          <a:cs typeface="+mn-cs"/>
        </a:defRPr>
      </a:lvl6pPr>
      <a:lvl7pPr marL="2955248" indent="-227327" algn="l" defTabSz="909307" rtl="0" eaLnBrk="1" latinLnBrk="0" hangingPunct="1">
        <a:lnSpc>
          <a:spcPct val="90000"/>
        </a:lnSpc>
        <a:spcBef>
          <a:spcPts val="498"/>
        </a:spcBef>
        <a:buFont typeface="Arial" panose="020B0604020202020204" pitchFamily="34" charset="0"/>
        <a:buChar char="•"/>
        <a:defRPr sz="1790" kern="1200">
          <a:solidFill>
            <a:schemeClr val="tx1"/>
          </a:solidFill>
          <a:latin typeface="+mn-lt"/>
          <a:ea typeface="+mn-ea"/>
          <a:cs typeface="+mn-cs"/>
        </a:defRPr>
      </a:lvl7pPr>
      <a:lvl8pPr marL="3409901" indent="-227327" algn="l" defTabSz="909307" rtl="0" eaLnBrk="1" latinLnBrk="0" hangingPunct="1">
        <a:lnSpc>
          <a:spcPct val="90000"/>
        </a:lnSpc>
        <a:spcBef>
          <a:spcPts val="498"/>
        </a:spcBef>
        <a:buFont typeface="Arial" panose="020B0604020202020204" pitchFamily="34" charset="0"/>
        <a:buChar char="•"/>
        <a:defRPr sz="1790" kern="1200">
          <a:solidFill>
            <a:schemeClr val="tx1"/>
          </a:solidFill>
          <a:latin typeface="+mn-lt"/>
          <a:ea typeface="+mn-ea"/>
          <a:cs typeface="+mn-cs"/>
        </a:defRPr>
      </a:lvl8pPr>
      <a:lvl9pPr marL="3864555" indent="-227327" algn="l" defTabSz="909307" rtl="0" eaLnBrk="1" latinLnBrk="0" hangingPunct="1">
        <a:lnSpc>
          <a:spcPct val="90000"/>
        </a:lnSpc>
        <a:spcBef>
          <a:spcPts val="498"/>
        </a:spcBef>
        <a:buFont typeface="Arial" panose="020B0604020202020204" pitchFamily="34" charset="0"/>
        <a:buChar char="•"/>
        <a:defRPr sz="1790" kern="1200">
          <a:solidFill>
            <a:schemeClr val="tx1"/>
          </a:solidFill>
          <a:latin typeface="+mn-lt"/>
          <a:ea typeface="+mn-ea"/>
          <a:cs typeface="+mn-cs"/>
        </a:defRPr>
      </a:lvl9pPr>
    </p:bodyStyle>
    <p:otherStyle>
      <a:defPPr>
        <a:defRPr lang="fr-FR"/>
      </a:defPPr>
      <a:lvl1pPr marL="0" algn="l" defTabSz="909307" rtl="0" eaLnBrk="1" latinLnBrk="0" hangingPunct="1">
        <a:defRPr sz="1790" kern="1200">
          <a:solidFill>
            <a:schemeClr val="tx1"/>
          </a:solidFill>
          <a:latin typeface="+mn-lt"/>
          <a:ea typeface="+mn-ea"/>
          <a:cs typeface="+mn-cs"/>
        </a:defRPr>
      </a:lvl1pPr>
      <a:lvl2pPr marL="454653" algn="l" defTabSz="909307" rtl="0" eaLnBrk="1" latinLnBrk="0" hangingPunct="1">
        <a:defRPr sz="1790" kern="1200">
          <a:solidFill>
            <a:schemeClr val="tx1"/>
          </a:solidFill>
          <a:latin typeface="+mn-lt"/>
          <a:ea typeface="+mn-ea"/>
          <a:cs typeface="+mn-cs"/>
        </a:defRPr>
      </a:lvl2pPr>
      <a:lvl3pPr marL="909307" algn="l" defTabSz="909307" rtl="0" eaLnBrk="1" latinLnBrk="0" hangingPunct="1">
        <a:defRPr sz="1790" kern="1200">
          <a:solidFill>
            <a:schemeClr val="tx1"/>
          </a:solidFill>
          <a:latin typeface="+mn-lt"/>
          <a:ea typeface="+mn-ea"/>
          <a:cs typeface="+mn-cs"/>
        </a:defRPr>
      </a:lvl3pPr>
      <a:lvl4pPr marL="1363960" algn="l" defTabSz="909307" rtl="0" eaLnBrk="1" latinLnBrk="0" hangingPunct="1">
        <a:defRPr sz="1790" kern="1200">
          <a:solidFill>
            <a:schemeClr val="tx1"/>
          </a:solidFill>
          <a:latin typeface="+mn-lt"/>
          <a:ea typeface="+mn-ea"/>
          <a:cs typeface="+mn-cs"/>
        </a:defRPr>
      </a:lvl4pPr>
      <a:lvl5pPr marL="1818615" algn="l" defTabSz="909307" rtl="0" eaLnBrk="1" latinLnBrk="0" hangingPunct="1">
        <a:defRPr sz="1790" kern="1200">
          <a:solidFill>
            <a:schemeClr val="tx1"/>
          </a:solidFill>
          <a:latin typeface="+mn-lt"/>
          <a:ea typeface="+mn-ea"/>
          <a:cs typeface="+mn-cs"/>
        </a:defRPr>
      </a:lvl5pPr>
      <a:lvl6pPr marL="2273268" algn="l" defTabSz="909307" rtl="0" eaLnBrk="1" latinLnBrk="0" hangingPunct="1">
        <a:defRPr sz="1790" kern="1200">
          <a:solidFill>
            <a:schemeClr val="tx1"/>
          </a:solidFill>
          <a:latin typeface="+mn-lt"/>
          <a:ea typeface="+mn-ea"/>
          <a:cs typeface="+mn-cs"/>
        </a:defRPr>
      </a:lvl6pPr>
      <a:lvl7pPr marL="2727921" algn="l" defTabSz="909307" rtl="0" eaLnBrk="1" latinLnBrk="0" hangingPunct="1">
        <a:defRPr sz="1790" kern="1200">
          <a:solidFill>
            <a:schemeClr val="tx1"/>
          </a:solidFill>
          <a:latin typeface="+mn-lt"/>
          <a:ea typeface="+mn-ea"/>
          <a:cs typeface="+mn-cs"/>
        </a:defRPr>
      </a:lvl7pPr>
      <a:lvl8pPr marL="3182575" algn="l" defTabSz="909307" rtl="0" eaLnBrk="1" latinLnBrk="0" hangingPunct="1">
        <a:defRPr sz="1790" kern="1200">
          <a:solidFill>
            <a:schemeClr val="tx1"/>
          </a:solidFill>
          <a:latin typeface="+mn-lt"/>
          <a:ea typeface="+mn-ea"/>
          <a:cs typeface="+mn-cs"/>
        </a:defRPr>
      </a:lvl8pPr>
      <a:lvl9pPr marL="3637228" algn="l" defTabSz="909307" rtl="0" eaLnBrk="1" latinLnBrk="0" hangingPunct="1">
        <a:defRPr sz="17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27.svg"/><Relationship Id="rId5" Type="http://schemas.openxmlformats.org/officeDocument/2006/relationships/image" Target="../media/image28.png"/><Relationship Id="rId6" Type="http://schemas.openxmlformats.org/officeDocument/2006/relationships/image" Target="../media/image29.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29.svg"/><Relationship Id="rId5" Type="http://schemas.openxmlformats.org/officeDocument/2006/relationships/image" Target="../media/image30.png"/><Relationship Id="rId6" Type="http://schemas.openxmlformats.org/officeDocument/2006/relationships/image" Target="../media/image31.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33.svg"/><Relationship Id="rId5" Type="http://schemas.openxmlformats.org/officeDocument/2006/relationships/image" Target="../media/image34.png"/><Relationship Id="rId6" Type="http://schemas.openxmlformats.org/officeDocument/2006/relationships/image" Target="../media/image35.svg"/><Relationship Id="rId7" Type="http://schemas.openxmlformats.org/officeDocument/2006/relationships/image" Target="../media/image36.png"/><Relationship Id="rId8" Type="http://schemas.openxmlformats.org/officeDocument/2006/relationships/image" Target="../media/image37.svg"/><Relationship Id="rId9" Type="http://schemas.openxmlformats.org/officeDocument/2006/relationships/image" Target="../media/image38.png"/><Relationship Id="rId10" Type="http://schemas.openxmlformats.org/officeDocument/2006/relationships/image" Target="../media/image39.svg"/><Relationship Id="rId11" Type="http://schemas.openxmlformats.org/officeDocument/2006/relationships/image" Target="../media/image40.png"/><Relationship Id="rId12" Type="http://schemas.openxmlformats.org/officeDocument/2006/relationships/image" Target="../media/image41.svg"/><Relationship Id="rId1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jpe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svg"/><Relationship Id="rId8" Type="http://schemas.openxmlformats.org/officeDocument/2006/relationships/image" Target="../media/image49.png"/><Relationship Id="rId9" Type="http://schemas.openxmlformats.org/officeDocument/2006/relationships/image" Target="../media/image50.svg"/><Relationship Id="rId10" Type="http://schemas.openxmlformats.org/officeDocument/2006/relationships/image" Target="../media/image51.png"/><Relationship Id="rId11" Type="http://schemas.openxmlformats.org/officeDocument/2006/relationships/image" Target="../media/image52.svg"/><Relationship Id="rId12" Type="http://schemas.openxmlformats.org/officeDocument/2006/relationships/image" Target="../media/image53.png"/><Relationship Id="rId13" Type="http://schemas.openxmlformats.org/officeDocument/2006/relationships/image" Target="../media/image54.svg"/><Relationship Id="rId14"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56.png"/><Relationship Id="rId3" Type="http://schemas.openxmlformats.org/officeDocument/2006/relationships/image" Target="../media/image57.svg"/><Relationship Id="rId4" Type="http://schemas.openxmlformats.org/officeDocument/2006/relationships/image" Target="../media/image58.png"/><Relationship Id="rId5" Type="http://schemas.openxmlformats.org/officeDocument/2006/relationships/image" Target="../media/image59.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60.png"/><Relationship Id="rId4" Type="http://schemas.openxmlformats.org/officeDocument/2006/relationships/image" Target="../media/image61.svg"/><Relationship Id="rId5" Type="http://schemas.openxmlformats.org/officeDocument/2006/relationships/image" Target="../media/image62.png"/><Relationship Id="rId6" Type="http://schemas.openxmlformats.org/officeDocument/2006/relationships/image" Target="../media/image63.svg"/><Relationship Id="rId7" Type="http://schemas.openxmlformats.org/officeDocument/2006/relationships/image" Target="../media/image64.png"/><Relationship Id="rId8" Type="http://schemas.openxmlformats.org/officeDocument/2006/relationships/image" Target="../media/image65.svg"/><Relationship Id="rId9" Type="http://schemas.openxmlformats.org/officeDocument/2006/relationships/image" Target="../media/image66.png"/><Relationship Id="rId10" Type="http://schemas.openxmlformats.org/officeDocument/2006/relationships/image" Target="../media/image67.svg"/><Relationship Id="rId11" Type="http://schemas.openxmlformats.org/officeDocument/2006/relationships/image" Target="../media/image68.png"/><Relationship Id="rId12" Type="http://schemas.openxmlformats.org/officeDocument/2006/relationships/image" Target="../media/image69.svg"/><Relationship Id="rId13" Type="http://schemas.openxmlformats.org/officeDocument/2006/relationships/image" Target="../media/image70.png"/><Relationship Id="rId14" Type="http://schemas.openxmlformats.org/officeDocument/2006/relationships/image" Target="../media/image71.svg"/><Relationship Id="rId15" Type="http://schemas.openxmlformats.org/officeDocument/2006/relationships/image" Target="../media/image72.png"/><Relationship Id="rId16" Type="http://schemas.openxmlformats.org/officeDocument/2006/relationships/image" Target="../media/image73.svg"/><Relationship Id="rId17" Type="http://schemas.openxmlformats.org/officeDocument/2006/relationships/image" Target="../media/image74.png"/><Relationship Id="rId18" Type="http://schemas.openxmlformats.org/officeDocument/2006/relationships/image" Target="../media/image75.svg"/><Relationship Id="rId19" Type="http://schemas.openxmlformats.org/officeDocument/2006/relationships/image" Target="../media/image76.png"/><Relationship Id="rId20" Type="http://schemas.openxmlformats.org/officeDocument/2006/relationships/image" Target="../media/image77.svg"/><Relationship Id="rId21" Type="http://schemas.openxmlformats.org/officeDocument/2006/relationships/image" Target="../media/image78.png"/><Relationship Id="rId22" Type="http://schemas.openxmlformats.org/officeDocument/2006/relationships/image" Target="../media/image79.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22.png"/><Relationship Id="rId6" Type="http://schemas.microsoft.com/office/2007/relationships/hdphoto" Target="../media/hdphoto3.wdp"/><Relationship Id="rId7" Type="http://schemas.openxmlformats.org/officeDocument/2006/relationships/image" Target="../media/image8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 Id="rId3" Type="http://schemas.openxmlformats.org/officeDocument/2006/relationships/image" Target="../media/image83.png"/><Relationship Id="rId4" Type="http://schemas.openxmlformats.org/officeDocument/2006/relationships/image" Target="../media/image8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 Id="rId3" Type="http://schemas.openxmlformats.org/officeDocument/2006/relationships/image" Target="../media/image83.png"/><Relationship Id="rId4" Type="http://schemas.openxmlformats.org/officeDocument/2006/relationships/image" Target="../media/image84.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6.png"/><Relationship Id="rId14" Type="http://schemas.openxmlformats.org/officeDocument/2006/relationships/image" Target="../media/image97.png"/><Relationship Id="rId15"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56.png"/><Relationship Id="rId3" Type="http://schemas.openxmlformats.org/officeDocument/2006/relationships/image" Target="../media/image57.svg"/><Relationship Id="rId4" Type="http://schemas.openxmlformats.org/officeDocument/2006/relationships/image" Target="../media/image58.png"/><Relationship Id="rId5" Type="http://schemas.openxmlformats.org/officeDocument/2006/relationships/image" Target="../media/image59.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xml"/><Relationship Id="rId3" Type="http://schemas.microsoft.com/office/2018/10/relationships/comments" Target="../comments/modernComment_7FFFFDBB_1F452E11.xml"/><Relationship Id="rId4" Type="http://schemas.openxmlformats.org/officeDocument/2006/relationships/image" Target="../media/image83.png"/><Relationship Id="rId5" Type="http://schemas.openxmlformats.org/officeDocument/2006/relationships/image" Target="../media/image84.svg"/><Relationship Id="rId6" Type="http://schemas.openxmlformats.org/officeDocument/2006/relationships/image" Target="../media/image98.png"/><Relationship Id="rId7" Type="http://schemas.openxmlformats.org/officeDocument/2006/relationships/image" Target="../media/image99.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0.png"/><Relationship Id="rId3" Type="http://schemas.openxmlformats.org/officeDocument/2006/relationships/image" Target="../media/image101.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10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103.png"/><Relationship Id="rId3" Type="http://schemas.openxmlformats.org/officeDocument/2006/relationships/image" Target="../media/image104.svg"/><Relationship Id="rId4" Type="http://schemas.openxmlformats.org/officeDocument/2006/relationships/image" Target="../media/image105.png"/><Relationship Id="rId5" Type="http://schemas.openxmlformats.org/officeDocument/2006/relationships/image" Target="../media/image106.svg"/><Relationship Id="rId6" Type="http://schemas.openxmlformats.org/officeDocument/2006/relationships/image" Target="../media/image107.png"/><Relationship Id="rId7" Type="http://schemas.openxmlformats.org/officeDocument/2006/relationships/image" Target="../media/image108.svg"/><Relationship Id="rId8" Type="http://schemas.openxmlformats.org/officeDocument/2006/relationships/image" Target="../media/image109.png"/><Relationship Id="rId9" Type="http://schemas.openxmlformats.org/officeDocument/2006/relationships/image" Target="../media/image110.svg"/><Relationship Id="rId10" Type="http://schemas.openxmlformats.org/officeDocument/2006/relationships/image" Target="../media/image111.png"/><Relationship Id="rId11" Type="http://schemas.openxmlformats.org/officeDocument/2006/relationships/image" Target="../media/image112.svg"/><Relationship Id="rId12" Type="http://schemas.openxmlformats.org/officeDocument/2006/relationships/image" Target="../media/image113.png"/><Relationship Id="rId13" Type="http://schemas.openxmlformats.org/officeDocument/2006/relationships/image" Target="../media/image114.svg"/><Relationship Id="rId14" Type="http://schemas.openxmlformats.org/officeDocument/2006/relationships/image" Target="../media/image115.png"/><Relationship Id="rId15" Type="http://schemas.openxmlformats.org/officeDocument/2006/relationships/image" Target="../media/image116.svg"/><Relationship Id="rId16" Type="http://schemas.openxmlformats.org/officeDocument/2006/relationships/image" Target="../media/image117.png"/><Relationship Id="rId17" Type="http://schemas.openxmlformats.org/officeDocument/2006/relationships/image" Target="../media/image118.svg"/><Relationship Id="rId18" Type="http://schemas.openxmlformats.org/officeDocument/2006/relationships/image" Target="../media/image119.png"/><Relationship Id="rId19" Type="http://schemas.openxmlformats.org/officeDocument/2006/relationships/image" Target="../media/image120.svg"/><Relationship Id="rId20" Type="http://schemas.openxmlformats.org/officeDocument/2006/relationships/image" Target="../media/image121.png"/><Relationship Id="rId21" Type="http://schemas.openxmlformats.org/officeDocument/2006/relationships/image" Target="../media/image122.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8.xml"/><Relationship Id="rId3" Type="http://schemas.openxmlformats.org/officeDocument/2006/relationships/image" Target="../media/image123.png"/><Relationship Id="rId4" Type="http://schemas.openxmlformats.org/officeDocument/2006/relationships/image" Target="../media/image12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5.png"/><Relationship Id="rId3" Type="http://schemas.openxmlformats.org/officeDocument/2006/relationships/image" Target="../media/image126.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2.png"/><Relationship Id="rId3" Type="http://schemas.microsoft.com/office/2007/relationships/hdphoto" Target="../media/hdphoto3.wdp"/><Relationship Id="rId4" Type="http://schemas.openxmlformats.org/officeDocument/2006/relationships/image" Target="../media/image23.png"/><Relationship Id="rId5" Type="http://schemas.microsoft.com/office/2007/relationships/hdphoto" Target="../media/hdphoto4.wdp"/><Relationship Id="rId6" Type="http://schemas.openxmlformats.org/officeDocument/2006/relationships/image" Target="../media/image24.png"/><Relationship Id="rId7" Type="http://schemas.openxmlformats.org/officeDocument/2006/relationships/image" Target="../media/image25.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AE8B34E9-9704-2548-A133-DDFE33329D86}"/>
              </a:ext>
            </a:extLst>
          </p:cNvPr>
          <p:cNvSpPr>
            <a:spLocks noGrp="1"/>
          </p:cNvSpPr>
          <p:nvPr>
            <p:ph type="body" sz="quarter" idx="13"/>
          </p:nvPr>
        </p:nvSpPr>
        <p:spPr/>
        <p:txBody>
          <a:bodyPr lIns="91440" tIns="45720" rIns="91440" bIns="45720" anchor="ctr" anchorCtr="0"/>
          <a:lstStyle/>
          <a:p>
            <a:r>
              <a:rPr lang="fr-FR" sz="3600" dirty="0"/>
              <a:t>Quinten Finance</a:t>
            </a:r>
          </a:p>
          <a:p>
            <a:endParaRPr lang="fr-FR" sz="2800" dirty="0"/>
          </a:p>
        </p:txBody>
      </p:sp>
      <p:sp>
        <p:nvSpPr>
          <p:cNvPr id="8" name="ZoneTexte 7">
            <a:extLst>
              <a:ext uri="{FF2B5EF4-FFF2-40B4-BE49-F238E27FC236}">
                <a16:creationId xmlns:a16="http://schemas.microsoft.com/office/drawing/2014/main" id="{418EA937-7C7F-ABCF-391B-49D54B529538}"/>
              </a:ext>
            </a:extLst>
          </p:cNvPr>
          <p:cNvSpPr txBox="1"/>
          <p:nvPr/>
        </p:nvSpPr>
        <p:spPr>
          <a:xfrm>
            <a:off x="5342206" y="2762577"/>
            <a:ext cx="5585376" cy="707886"/>
          </a:xfrm>
          <a:prstGeom prst="rect">
            <a:avLst/>
          </a:prstGeom>
          <a:noFill/>
        </p:spPr>
        <p:txBody>
          <a:bodyPr wrap="square" lIns="91440" tIns="45720" rIns="91440" bIns="45720" anchor="t">
            <a:spAutoFit/>
          </a:bodyPr>
          <a:lstStyle/>
          <a:p>
            <a:r>
              <a:t>Presentation offer</a:t>
            </a:r>
          </a:p>
          <a:p>
            <a:r>
              <a:t>October 2025</a:t>
            </a:r>
          </a:p>
        </p:txBody>
      </p:sp>
    </p:spTree>
    <p:extLst>
      <p:ext uri="{BB962C8B-B14F-4D97-AF65-F5344CB8AC3E}">
        <p14:creationId xmlns:p14="http://schemas.microsoft.com/office/powerpoint/2010/main" val="163326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31872F-04A8-6323-DFF3-5605F343721E}"/>
              </a:ext>
            </a:extLst>
          </p:cNvPr>
          <p:cNvSpPr>
            <a:spLocks noGrp="1"/>
          </p:cNvSpPr>
          <p:nvPr>
            <p:ph type="title"/>
          </p:nvPr>
        </p:nvSpPr>
        <p:spPr>
          <a:xfrm>
            <a:off x="1291024" y="810834"/>
            <a:ext cx="3808224" cy="764284"/>
          </a:xfrm>
        </p:spPr>
        <p:txBody>
          <a:bodyPr/>
          <a:lstStyle/>
          <a:p>
            <a:r>
              <a:t>Text:</a:t>
            </a:r>
          </a:p>
          <a:p>
            <a:r>
              <a:t>De l'analyse à la mise en œuvre : ce que nous livrons pour accélérer les décisions</a:t>
            </a:r>
          </a:p>
        </p:txBody>
      </p:sp>
      <p:sp>
        <p:nvSpPr>
          <p:cNvPr id="5" name="ZoneTexte 4">
            <a:extLst>
              <a:ext uri="{FF2B5EF4-FFF2-40B4-BE49-F238E27FC236}">
                <a16:creationId xmlns:a16="http://schemas.microsoft.com/office/drawing/2014/main" id="{3E4D4444-5E8C-088A-0117-851BDDFE437F}"/>
              </a:ext>
            </a:extLst>
          </p:cNvPr>
          <p:cNvSpPr txBox="1"/>
          <p:nvPr/>
        </p:nvSpPr>
        <p:spPr>
          <a:xfrm>
            <a:off x="1291024" y="1857015"/>
            <a:ext cx="3873686" cy="3257367"/>
          </a:xfrm>
          <a:prstGeom prst="rect">
            <a:avLst/>
          </a:prstGeom>
          <a:noFill/>
        </p:spPr>
        <p:txBody>
          <a:bodyPr wrap="square">
            <a:spAutoFit/>
          </a:bodyPr>
          <a:lstStyle/>
          <a:p>
            <a:r>
              <a:t>Text:</a:t>
            </a:r>
          </a:p>
          <a:p>
            <a:r>
              <a:t>→ Investigations driven by insights, transforming complexity into clarity with actionable recommendations in line with regulatory and business constraints.</a:t>
            </a:r>
          </a:p>
          <a:p/>
          <a:p>
            <a:r>
              <a:t>→ Tailor-made AI tools, created for speed and impact on critical topics. Can be scaled and implemented on-site.</a:t>
            </a:r>
          </a:p>
          <a:p/>
          <a:p>
            <a:r>
              <a:t>→ AI and data roadmaps, crafted to translate strategic vision into actionable, measurable results.</a:t>
            </a:r>
          </a:p>
        </p:txBody>
      </p:sp>
      <p:sp>
        <p:nvSpPr>
          <p:cNvPr id="8" name="Ellipse 7">
            <a:extLst>
              <a:ext uri="{FF2B5EF4-FFF2-40B4-BE49-F238E27FC236}">
                <a16:creationId xmlns:a16="http://schemas.microsoft.com/office/drawing/2014/main" id="{E265B51E-60F8-4400-84C5-857D64A108FF}"/>
              </a:ext>
            </a:extLst>
          </p:cNvPr>
          <p:cNvSpPr/>
          <p:nvPr/>
        </p:nvSpPr>
        <p:spPr>
          <a:xfrm>
            <a:off x="10067109" y="130629"/>
            <a:ext cx="362162" cy="32221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8BA1ED6F-481C-4949-9777-660A58019CD7}"/>
              </a:ext>
            </a:extLst>
          </p:cNvPr>
          <p:cNvSpPr/>
          <p:nvPr/>
        </p:nvSpPr>
        <p:spPr>
          <a:xfrm>
            <a:off x="6806837" y="59870"/>
            <a:ext cx="3030583" cy="912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Text:</a:t>
            </a:r>
          </a:p>
          <a:p>
            <a:r>
              <a:t>Glossary with a "grippier" and more biting tone:</a:t>
            </a:r>
          </a:p>
        </p:txBody>
      </p:sp>
      <p:sp>
        <p:nvSpPr>
          <p:cNvPr id="3" name="Rectangle 2">
            <a:extLst>
              <a:ext uri="{FF2B5EF4-FFF2-40B4-BE49-F238E27FC236}">
                <a16:creationId xmlns:a16="http://schemas.microsoft.com/office/drawing/2014/main" id="{3DA4A247-CD4A-4943-9344-E38C62EA2171}"/>
              </a:ext>
            </a:extLst>
          </p:cNvPr>
          <p:cNvSpPr/>
          <p:nvPr/>
        </p:nvSpPr>
        <p:spPr>
          <a:xfrm>
            <a:off x="8516983" y="2830286"/>
            <a:ext cx="1912288" cy="531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Text:</a:t>
            </a:r>
          </a:p>
          <a:p>
            <a:r>
              <a:t>Simon (L) + Augustin</a:t>
            </a:r>
          </a:p>
        </p:txBody>
      </p:sp>
      <p:sp>
        <p:nvSpPr>
          <p:cNvPr id="7" name="Rectangle 6">
            <a:extLst>
              <a:ext uri="{FF2B5EF4-FFF2-40B4-BE49-F238E27FC236}">
                <a16:creationId xmlns:a16="http://schemas.microsoft.com/office/drawing/2014/main" id="{4533809D-9DD2-4CA2-A099-C3352E7D65CA}"/>
              </a:ext>
            </a:extLst>
          </p:cNvPr>
          <p:cNvSpPr/>
          <p:nvPr/>
        </p:nvSpPr>
        <p:spPr>
          <a:xfrm>
            <a:off x="7454537" y="1248589"/>
            <a:ext cx="3030583" cy="912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Text:</a:t>
            </a:r>
          </a:p>
          <a:p>
            <a:r>
              <a:t>@Simon: actually I find this one relatively OK but I'd like to hear your opinion on it 😊</a:t>
            </a:r>
          </a:p>
        </p:txBody>
      </p:sp>
    </p:spTree>
    <p:extLst>
      <p:ext uri="{BB962C8B-B14F-4D97-AF65-F5344CB8AC3E}">
        <p14:creationId xmlns:p14="http://schemas.microsoft.com/office/powerpoint/2010/main" val="2419637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F98AE6-BA60-417F-978E-F24154002492}"/>
              </a:ext>
            </a:extLst>
          </p:cNvPr>
          <p:cNvSpPr/>
          <p:nvPr/>
        </p:nvSpPr>
        <p:spPr>
          <a:xfrm>
            <a:off x="0" y="-57675"/>
            <a:ext cx="10691813" cy="119731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35DC58A-B5F9-420F-BCA5-B421E2B649B5}"/>
              </a:ext>
            </a:extLst>
          </p:cNvPr>
          <p:cNvSpPr/>
          <p:nvPr/>
        </p:nvSpPr>
        <p:spPr>
          <a:xfrm>
            <a:off x="-3" y="1129771"/>
            <a:ext cx="10691815" cy="1496374"/>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t>Text:</a:t>
            </a:r>
          </a:p>
          <a:p>
            <a:r>
              <a:t>Transparent, collaborative consulting built on explainable AI.</a:t>
            </a:r>
          </a:p>
          <a:p>
            <a:r>
              <a:t>We believe collaboration and clarity drive better outcomes.</a:t>
            </a:r>
          </a:p>
        </p:txBody>
      </p:sp>
      <p:sp>
        <p:nvSpPr>
          <p:cNvPr id="17" name="Rectangle 16">
            <a:extLst>
              <a:ext uri="{FF2B5EF4-FFF2-40B4-BE49-F238E27FC236}">
                <a16:creationId xmlns:a16="http://schemas.microsoft.com/office/drawing/2014/main" id="{FC2BE344-E496-44DF-BE15-C3EEDF2261CB}"/>
              </a:ext>
            </a:extLst>
          </p:cNvPr>
          <p:cNvSpPr/>
          <p:nvPr/>
        </p:nvSpPr>
        <p:spPr>
          <a:xfrm>
            <a:off x="-16613" y="2645843"/>
            <a:ext cx="5574803" cy="340253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5079188-224E-F032-C806-D8E0C1C870EC}"/>
              </a:ext>
            </a:extLst>
          </p:cNvPr>
          <p:cNvSpPr>
            <a:spLocks noGrp="1"/>
          </p:cNvSpPr>
          <p:nvPr>
            <p:ph type="title"/>
          </p:nvPr>
        </p:nvSpPr>
        <p:spPr>
          <a:xfrm>
            <a:off x="555370" y="99541"/>
            <a:ext cx="9581071" cy="892313"/>
          </a:xfrm>
        </p:spPr>
        <p:txBody>
          <a:bodyPr/>
          <a:lstStyle/>
          <a:p>
            <a:r>
              <a:t>Text:</a:t>
            </a:r>
          </a:p>
          <a:p>
            <a:r>
              <a:t>An integrated, context-adaptive consulting approach combining insights, tools, and transparency.</a:t>
            </a:r>
          </a:p>
        </p:txBody>
      </p:sp>
      <p:sp>
        <p:nvSpPr>
          <p:cNvPr id="10" name="ZoneTexte 9">
            <a:extLst>
              <a:ext uri="{FF2B5EF4-FFF2-40B4-BE49-F238E27FC236}">
                <a16:creationId xmlns:a16="http://schemas.microsoft.com/office/drawing/2014/main" id="{2057D654-E792-4FF5-E80C-68BCB9B78350}"/>
              </a:ext>
            </a:extLst>
          </p:cNvPr>
          <p:cNvSpPr txBox="1"/>
          <p:nvPr/>
        </p:nvSpPr>
        <p:spPr>
          <a:xfrm>
            <a:off x="5600608" y="3795451"/>
            <a:ext cx="509120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t>Text:</a:t>
            </a:r>
          </a:p>
          <a:p>
            <a:r>
              <a:t>Rapid immersion in the client context</a:t>
            </a:r>
          </a:p>
          <a:p>
            <a:r>
              <a:t>Iterative problem framing with stakeholder input</a:t>
            </a:r>
          </a:p>
          <a:p>
            <a:r>
              <a:t>Continuous insight validation and adaptation</a:t>
            </a:r>
          </a:p>
          <a:p>
            <a:r>
              <a:t>Deep collaboration with domain experts to produce clear, actionable conclusions.</a:t>
            </a:r>
          </a:p>
        </p:txBody>
      </p:sp>
      <p:sp>
        <p:nvSpPr>
          <p:cNvPr id="11" name="ZoneTexte 10">
            <a:extLst>
              <a:ext uri="{FF2B5EF4-FFF2-40B4-BE49-F238E27FC236}">
                <a16:creationId xmlns:a16="http://schemas.microsoft.com/office/drawing/2014/main" id="{21358709-542C-4806-A5A1-DB3E1EF9FD43}"/>
              </a:ext>
            </a:extLst>
          </p:cNvPr>
          <p:cNvSpPr txBox="1"/>
          <p:nvPr/>
        </p:nvSpPr>
        <p:spPr>
          <a:xfrm>
            <a:off x="241430" y="4100182"/>
            <a:ext cx="4534301" cy="1569660"/>
          </a:xfrm>
          <a:prstGeom prst="rect">
            <a:avLst/>
          </a:prstGeom>
          <a:noFill/>
        </p:spPr>
        <p:txBody>
          <a:bodyPr wrap="square">
            <a:spAutoFit/>
          </a:bodyPr>
          <a:lstStyle/>
          <a:p>
            <a:r>
              <a:t>Text:</a:t>
            </a:r>
          </a:p>
          <a:p>
            <a:r>
              <a:t>Données communes spécifiques au domaine pour des ensembles de données cohérents et réutilisables.</a:t>
            </a:r>
          </a:p>
          <a:p>
            <a:r>
              <a:t>Algorithmes propriétaires pour la détection de sous-groupes, le scoring et les insights prédictifs.</a:t>
            </a:r>
          </a:p>
          <a:p>
            <a:r>
              <a:t>Recherche et développement continue de GenAI pour améliorer les capacités d'analyse et débloquer de nouvelles opportunités.</a:t>
            </a:r>
          </a:p>
        </p:txBody>
      </p:sp>
      <p:sp>
        <p:nvSpPr>
          <p:cNvPr id="15" name="ZoneTexte 14">
            <a:extLst>
              <a:ext uri="{FF2B5EF4-FFF2-40B4-BE49-F238E27FC236}">
                <a16:creationId xmlns:a16="http://schemas.microsoft.com/office/drawing/2014/main" id="{366E6D4A-82A6-4022-8FC3-73A99FE54863}"/>
              </a:ext>
            </a:extLst>
          </p:cNvPr>
          <p:cNvSpPr txBox="1"/>
          <p:nvPr/>
        </p:nvSpPr>
        <p:spPr>
          <a:xfrm>
            <a:off x="6713334" y="2856855"/>
            <a:ext cx="3855734" cy="707886"/>
          </a:xfrm>
          <a:prstGeom prst="rect">
            <a:avLst/>
          </a:prstGeom>
          <a:noFill/>
        </p:spPr>
        <p:txBody>
          <a:bodyPr wrap="square">
            <a:spAutoFit/>
          </a:bodyPr>
          <a:lstStyle/>
          <a:p>
            <a:r>
              <a:t>Text:</a:t>
            </a:r>
          </a:p>
          <a:p>
            <a:r>
              <a:t>Consulting basé sur les insights</a:t>
            </a:r>
          </a:p>
          <a:p>
            <a:r>
              <a:t>pour des décisions cruciales. Nous combinons:</a:t>
            </a:r>
          </a:p>
        </p:txBody>
      </p:sp>
      <p:sp>
        <p:nvSpPr>
          <p:cNvPr id="19" name="ZoneTexte 18">
            <a:extLst>
              <a:ext uri="{FF2B5EF4-FFF2-40B4-BE49-F238E27FC236}">
                <a16:creationId xmlns:a16="http://schemas.microsoft.com/office/drawing/2014/main" id="{251EA0AB-8B79-42FE-A8C2-07887AB8E92E}"/>
              </a:ext>
            </a:extLst>
          </p:cNvPr>
          <p:cNvSpPr txBox="1"/>
          <p:nvPr/>
        </p:nvSpPr>
        <p:spPr>
          <a:xfrm>
            <a:off x="139436" y="3241228"/>
            <a:ext cx="4636295" cy="553998"/>
          </a:xfrm>
          <a:prstGeom prst="rect">
            <a:avLst/>
          </a:prstGeom>
          <a:noFill/>
        </p:spPr>
        <p:txBody>
          <a:bodyPr wrap="square">
            <a:spAutoFit/>
          </a:bodyPr>
          <a:lstStyle/>
          <a:p>
            <a:r>
              <a:t>Text:</a:t>
            </a:r>
          </a:p>
          <a:p>
            <a:r>
              <a:t>conçu pour accélérer les projets à fort impact.</a:t>
            </a:r>
          </a:p>
          <a:p>
            <a:r>
              <a:t>Notre boîte à outils comprend:</a:t>
            </a:r>
          </a:p>
        </p:txBody>
      </p:sp>
      <p:pic>
        <p:nvPicPr>
          <p:cNvPr id="25" name="Graphique 24">
            <a:extLst>
              <a:ext uri="{FF2B5EF4-FFF2-40B4-BE49-F238E27FC236}">
                <a16:creationId xmlns:a16="http://schemas.microsoft.com/office/drawing/2014/main" id="{D94D6CB2-725E-4B91-B364-FA12B80EC0A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422"/>
          <a:stretch/>
        </p:blipFill>
        <p:spPr>
          <a:xfrm>
            <a:off x="4410045" y="2622837"/>
            <a:ext cx="1047750" cy="1061847"/>
          </a:xfrm>
          <a:prstGeom prst="rect">
            <a:avLst/>
          </a:prstGeom>
        </p:spPr>
      </p:pic>
      <p:pic>
        <p:nvPicPr>
          <p:cNvPr id="27" name="Graphique 26">
            <a:extLst>
              <a:ext uri="{FF2B5EF4-FFF2-40B4-BE49-F238E27FC236}">
                <a16:creationId xmlns:a16="http://schemas.microsoft.com/office/drawing/2014/main" id="{488AB49A-23A9-455D-811D-28DE515C102B}"/>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17422"/>
          <a:stretch/>
        </p:blipFill>
        <p:spPr>
          <a:xfrm>
            <a:off x="5665583" y="2594880"/>
            <a:ext cx="1047750" cy="1061847"/>
          </a:xfrm>
          <a:prstGeom prst="rect">
            <a:avLst/>
          </a:prstGeom>
        </p:spPr>
      </p:pic>
      <p:sp>
        <p:nvSpPr>
          <p:cNvPr id="29" name="ZoneTexte 28">
            <a:extLst>
              <a:ext uri="{FF2B5EF4-FFF2-40B4-BE49-F238E27FC236}">
                <a16:creationId xmlns:a16="http://schemas.microsoft.com/office/drawing/2014/main" id="{20705D7E-D9C4-43B7-88DE-E7A0B80913A0}"/>
              </a:ext>
            </a:extLst>
          </p:cNvPr>
          <p:cNvSpPr txBox="1"/>
          <p:nvPr/>
        </p:nvSpPr>
        <p:spPr>
          <a:xfrm>
            <a:off x="139437" y="2825730"/>
            <a:ext cx="5376862" cy="830997"/>
          </a:xfrm>
          <a:prstGeom prst="rect">
            <a:avLst/>
          </a:prstGeom>
          <a:noFill/>
        </p:spPr>
        <p:txBody>
          <a:bodyPr wrap="square">
            <a:spAutoFit/>
          </a:bodyPr>
          <a:lstStyle/>
          <a:p>
            <a:r>
              <a:t>Text:</a:t>
            </a:r>
          </a:p>
          <a:p>
            <a:r>
              <a:t>Outil-augmented consulting</a:t>
            </a:r>
          </a:p>
        </p:txBody>
      </p:sp>
      <p:sp>
        <p:nvSpPr>
          <p:cNvPr id="36" name="Ellipse 35">
            <a:extLst>
              <a:ext uri="{FF2B5EF4-FFF2-40B4-BE49-F238E27FC236}">
                <a16:creationId xmlns:a16="http://schemas.microsoft.com/office/drawing/2014/main" id="{CBE7361E-D704-40F1-9ECD-7479195A7355}"/>
              </a:ext>
            </a:extLst>
          </p:cNvPr>
          <p:cNvSpPr/>
          <p:nvPr/>
        </p:nvSpPr>
        <p:spPr>
          <a:xfrm>
            <a:off x="10067109" y="121920"/>
            <a:ext cx="362162" cy="32221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 name="Connecteur droit 3">
            <a:extLst>
              <a:ext uri="{FF2B5EF4-FFF2-40B4-BE49-F238E27FC236}">
                <a16:creationId xmlns:a16="http://schemas.microsoft.com/office/drawing/2014/main" id="{2FA187AD-5CD5-4EC3-B026-21243ACC90C2}"/>
              </a:ext>
            </a:extLst>
          </p:cNvPr>
          <p:cNvCxnSpPr/>
          <p:nvPr/>
        </p:nvCxnSpPr>
        <p:spPr>
          <a:xfrm>
            <a:off x="5521796" y="2663540"/>
            <a:ext cx="517001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E3832-AE3E-4D38-A577-EB68E3C2F8E9}"/>
              </a:ext>
            </a:extLst>
          </p:cNvPr>
          <p:cNvSpPr/>
          <p:nvPr/>
        </p:nvSpPr>
        <p:spPr>
          <a:xfrm>
            <a:off x="-3290673" y="-982808"/>
            <a:ext cx="2499360" cy="796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Text:</a:t>
            </a:r>
          </a:p>
          <a:p>
            <a:r>
              <a:t>Artus (L) + Simon</a:t>
            </a:r>
          </a:p>
        </p:txBody>
      </p:sp>
    </p:spTree>
    <p:extLst>
      <p:ext uri="{BB962C8B-B14F-4D97-AF65-F5344CB8AC3E}">
        <p14:creationId xmlns:p14="http://schemas.microsoft.com/office/powerpoint/2010/main" val="3197217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363FC-3596-5011-0D67-84929E444DC3}"/>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E83800EB-40D2-1DA1-63E6-7CA01E3B962B}"/>
              </a:ext>
            </a:extLst>
          </p:cNvPr>
          <p:cNvSpPr/>
          <p:nvPr/>
        </p:nvSpPr>
        <p:spPr>
          <a:xfrm>
            <a:off x="0" y="2053935"/>
            <a:ext cx="5347367" cy="3994440"/>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FA7F1806-6F4C-6BA3-ED4A-FC36562E6973}"/>
              </a:ext>
            </a:extLst>
          </p:cNvPr>
          <p:cNvSpPr/>
          <p:nvPr/>
        </p:nvSpPr>
        <p:spPr>
          <a:xfrm>
            <a:off x="0" y="-57675"/>
            <a:ext cx="10691813" cy="119731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E4D67C-CD37-3448-93B4-2BEED7C74325}"/>
              </a:ext>
            </a:extLst>
          </p:cNvPr>
          <p:cNvSpPr/>
          <p:nvPr/>
        </p:nvSpPr>
        <p:spPr>
          <a:xfrm>
            <a:off x="-3" y="1129771"/>
            <a:ext cx="10691815" cy="928243"/>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t>Text:</a:t>
            </a:r>
          </a:p>
          <a:p>
            <a:r>
              <a:t>Nous associons des connaissances sectorielles à des outils prêts à l'emploi pour réduire le délai de création de valeur et réduire les risques liés aux décisions.</a:t>
            </a:r>
          </a:p>
        </p:txBody>
      </p:sp>
      <p:sp>
        <p:nvSpPr>
          <p:cNvPr id="2" name="Titre 1">
            <a:extLst>
              <a:ext uri="{FF2B5EF4-FFF2-40B4-BE49-F238E27FC236}">
                <a16:creationId xmlns:a16="http://schemas.microsoft.com/office/drawing/2014/main" id="{1A19A976-26FB-0BAF-2CF3-44CCC60FDBFA}"/>
              </a:ext>
            </a:extLst>
          </p:cNvPr>
          <p:cNvSpPr>
            <a:spLocks noGrp="1"/>
          </p:cNvSpPr>
          <p:nvPr>
            <p:ph type="title"/>
          </p:nvPr>
        </p:nvSpPr>
        <p:spPr>
          <a:xfrm>
            <a:off x="555367" y="118893"/>
            <a:ext cx="9581074" cy="892313"/>
          </a:xfrm>
        </p:spPr>
        <p:txBody>
          <a:bodyPr/>
          <a:lstStyle/>
          <a:p>
            <a:r>
              <a:t>Text:</a:t>
            </a:r>
          </a:p>
          <a:p>
            <a:r>
              <a:t>Consulting in transparent, explainable AI that delivers measurable results.</a:t>
            </a:r>
          </a:p>
        </p:txBody>
      </p:sp>
      <p:sp>
        <p:nvSpPr>
          <p:cNvPr id="10" name="ZoneTexte 9">
            <a:extLst>
              <a:ext uri="{FF2B5EF4-FFF2-40B4-BE49-F238E27FC236}">
                <a16:creationId xmlns:a16="http://schemas.microsoft.com/office/drawing/2014/main" id="{C6D7999D-DA70-DDF9-4CE1-3161CA8B6528}"/>
              </a:ext>
            </a:extLst>
          </p:cNvPr>
          <p:cNvSpPr txBox="1"/>
          <p:nvPr/>
        </p:nvSpPr>
        <p:spPr>
          <a:xfrm>
            <a:off x="78812" y="3469461"/>
            <a:ext cx="5091205"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t>Text:</a:t>
            </a:r>
          </a:p>
          <a:p>
            <a:r>
              <a:t>Une immersion rapide dans votre contexte et vos contraintes.</a:t>
            </a:r>
          </a:p>
          <a:p>
            <a:r>
              <a:t>Un cadrage itératif des problèmes avec la contribution des parties prenantes.</a:t>
            </a:r>
          </a:p>
          <a:p>
            <a:r>
              <a:t>Validation continue des idées et adaptation.</a:t>
            </a:r>
          </a:p>
          <a:p>
            <a:r>
              <a:t>Collaboration étroite avec des experts du domaine pour produire des conclusions claires et actionnables.</a:t>
            </a:r>
          </a:p>
        </p:txBody>
      </p:sp>
      <p:sp>
        <p:nvSpPr>
          <p:cNvPr id="15" name="ZoneTexte 14">
            <a:extLst>
              <a:ext uri="{FF2B5EF4-FFF2-40B4-BE49-F238E27FC236}">
                <a16:creationId xmlns:a16="http://schemas.microsoft.com/office/drawing/2014/main" id="{C1ECEC71-1AF7-B71D-A9A9-118DF80B1FFF}"/>
              </a:ext>
            </a:extLst>
          </p:cNvPr>
          <p:cNvSpPr txBox="1"/>
          <p:nvPr/>
        </p:nvSpPr>
        <p:spPr>
          <a:xfrm>
            <a:off x="1220566" y="2341733"/>
            <a:ext cx="3855734" cy="707886"/>
          </a:xfrm>
          <a:prstGeom prst="rect">
            <a:avLst/>
          </a:prstGeom>
          <a:noFill/>
        </p:spPr>
        <p:txBody>
          <a:bodyPr wrap="square">
            <a:spAutoFit/>
          </a:bodyPr>
          <a:lstStyle/>
          <a:p>
            <a:r>
              <a:t>Text:</a:t>
            </a:r>
          </a:p>
          <a:p>
            <a:r>
              <a:t>Consulting basé sur les insights pour des décisions cruciales. Nous combinons :</a:t>
            </a:r>
          </a:p>
        </p:txBody>
      </p:sp>
      <p:pic>
        <p:nvPicPr>
          <p:cNvPr id="27" name="Graphique 26">
            <a:extLst>
              <a:ext uri="{FF2B5EF4-FFF2-40B4-BE49-F238E27FC236}">
                <a16:creationId xmlns:a16="http://schemas.microsoft.com/office/drawing/2014/main" id="{C3E715E0-22F7-CA09-8418-511C8C92AA0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422"/>
          <a:stretch/>
        </p:blipFill>
        <p:spPr>
          <a:xfrm>
            <a:off x="78812" y="2079758"/>
            <a:ext cx="1047750" cy="1061847"/>
          </a:xfrm>
          <a:prstGeom prst="rect">
            <a:avLst/>
          </a:prstGeom>
        </p:spPr>
      </p:pic>
      <p:sp>
        <p:nvSpPr>
          <p:cNvPr id="36" name="Ellipse 35">
            <a:extLst>
              <a:ext uri="{FF2B5EF4-FFF2-40B4-BE49-F238E27FC236}">
                <a16:creationId xmlns:a16="http://schemas.microsoft.com/office/drawing/2014/main" id="{EA128957-72C2-1406-DFC8-E34E252671DE}"/>
              </a:ext>
            </a:extLst>
          </p:cNvPr>
          <p:cNvSpPr/>
          <p:nvPr/>
        </p:nvSpPr>
        <p:spPr>
          <a:xfrm>
            <a:off x="10067109" y="121920"/>
            <a:ext cx="362162" cy="32221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 name="Connecteur droit 3">
            <a:extLst>
              <a:ext uri="{FF2B5EF4-FFF2-40B4-BE49-F238E27FC236}">
                <a16:creationId xmlns:a16="http://schemas.microsoft.com/office/drawing/2014/main" id="{84FDAFA7-ADB6-018B-44B6-12CB71527727}"/>
              </a:ext>
            </a:extLst>
          </p:cNvPr>
          <p:cNvCxnSpPr>
            <a:cxnSpLocks/>
          </p:cNvCxnSpPr>
          <p:nvPr/>
        </p:nvCxnSpPr>
        <p:spPr>
          <a:xfrm flipV="1">
            <a:off x="0" y="2077377"/>
            <a:ext cx="5350667" cy="238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2A75A5C-E89E-CBE3-7580-A86B5F269674}"/>
              </a:ext>
            </a:extLst>
          </p:cNvPr>
          <p:cNvSpPr/>
          <p:nvPr/>
        </p:nvSpPr>
        <p:spPr>
          <a:xfrm>
            <a:off x="-3290673" y="-982808"/>
            <a:ext cx="2499360" cy="796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Text:</a:t>
            </a:r>
          </a:p>
          <a:p>
            <a:r>
              <a:t>Artus (L) + Simon</a:t>
            </a:r>
          </a:p>
        </p:txBody>
      </p:sp>
      <p:sp>
        <p:nvSpPr>
          <p:cNvPr id="13" name="ZoneTexte 12">
            <a:extLst>
              <a:ext uri="{FF2B5EF4-FFF2-40B4-BE49-F238E27FC236}">
                <a16:creationId xmlns:a16="http://schemas.microsoft.com/office/drawing/2014/main" id="{F2BA3836-F95A-542A-92D2-39EACE7816A0}"/>
              </a:ext>
            </a:extLst>
          </p:cNvPr>
          <p:cNvSpPr txBox="1"/>
          <p:nvPr/>
        </p:nvSpPr>
        <p:spPr>
          <a:xfrm>
            <a:off x="5588797" y="3517367"/>
            <a:ext cx="4534301" cy="1569660"/>
          </a:xfrm>
          <a:prstGeom prst="rect">
            <a:avLst/>
          </a:prstGeom>
          <a:noFill/>
        </p:spPr>
        <p:txBody>
          <a:bodyPr wrap="square">
            <a:spAutoFit/>
          </a:bodyPr>
          <a:lstStyle/>
          <a:p>
            <a:r>
              <a:t>Text:</a:t>
            </a:r>
          </a:p>
          <a:p>
            <a:r>
              <a:t>Données communes spécifiques au domaine, prêtes pour la production.</a:t>
            </a:r>
          </a:p>
          <a:p>
            <a:r>
              <a:t>Algorithmes propriétaires pour la détection, le scoring et la prédiction de sous-groupes.</a:t>
            </a:r>
          </a:p>
          <a:p>
            <a:r>
              <a:t>Recherche et développement continue de GenAI pour débloquer de nouveaux cas d'utilisation.</a:t>
            </a:r>
          </a:p>
        </p:txBody>
      </p:sp>
      <p:pic>
        <p:nvPicPr>
          <p:cNvPr id="16" name="Graphique 15">
            <a:extLst>
              <a:ext uri="{FF2B5EF4-FFF2-40B4-BE49-F238E27FC236}">
                <a16:creationId xmlns:a16="http://schemas.microsoft.com/office/drawing/2014/main" id="{E054C622-57E1-D7B9-7470-76ADDA426D19}"/>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17422"/>
          <a:stretch/>
        </p:blipFill>
        <p:spPr>
          <a:xfrm>
            <a:off x="9650666" y="2079758"/>
            <a:ext cx="1047750" cy="1061847"/>
          </a:xfrm>
          <a:prstGeom prst="rect">
            <a:avLst/>
          </a:prstGeom>
        </p:spPr>
      </p:pic>
      <p:sp>
        <p:nvSpPr>
          <p:cNvPr id="18" name="ZoneTexte 17">
            <a:extLst>
              <a:ext uri="{FF2B5EF4-FFF2-40B4-BE49-F238E27FC236}">
                <a16:creationId xmlns:a16="http://schemas.microsoft.com/office/drawing/2014/main" id="{4C629D91-8095-11BB-B0A2-432B2EA56840}"/>
              </a:ext>
            </a:extLst>
          </p:cNvPr>
          <p:cNvSpPr txBox="1"/>
          <p:nvPr/>
        </p:nvSpPr>
        <p:spPr>
          <a:xfrm>
            <a:off x="5588797" y="2341733"/>
            <a:ext cx="4320000" cy="923330"/>
          </a:xfrm>
          <a:prstGeom prst="rect">
            <a:avLst/>
          </a:prstGeom>
          <a:noFill/>
        </p:spPr>
        <p:txBody>
          <a:bodyPr wrap="square">
            <a:spAutoFit/>
          </a:bodyPr>
          <a:lstStyle/>
          <a:p>
            <a:r>
              <a:t>Text:</a:t>
            </a:r>
          </a:p>
          <a:p>
            <a:r>
              <a:t>Outil-augmented consulting</a:t>
            </a:r>
          </a:p>
          <a:p>
            <a:r>
              <a:t>conçu pour accélérer les projets à fort impact.</a:t>
            </a:r>
          </a:p>
          <a:p>
            <a:r>
              <a:t>Notre boîte à outils comprend :</a:t>
            </a:r>
          </a:p>
        </p:txBody>
      </p:sp>
    </p:spTree>
    <p:extLst>
      <p:ext uri="{BB962C8B-B14F-4D97-AF65-F5344CB8AC3E}">
        <p14:creationId xmlns:p14="http://schemas.microsoft.com/office/powerpoint/2010/main" val="1576452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9C111-22F4-6485-C655-B27BFECAD38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B8203D2-515A-64C4-5353-E70F13C276EE}"/>
              </a:ext>
            </a:extLst>
          </p:cNvPr>
          <p:cNvSpPr>
            <a:spLocks noGrp="1"/>
          </p:cNvSpPr>
          <p:nvPr>
            <p:ph type="title"/>
          </p:nvPr>
        </p:nvSpPr>
        <p:spPr>
          <a:xfrm>
            <a:off x="565411" y="100520"/>
            <a:ext cx="9581071" cy="1242508"/>
          </a:xfrm>
        </p:spPr>
        <p:txBody>
          <a:bodyPr/>
          <a:lstStyle/>
          <a:p>
            <a:r>
              <a:t>Text:</a:t>
            </a:r>
          </a:p>
          <a:p>
            <a:r>
              <a:t>Nous soutenons nos clients dans la transformation de leur façon de prendre des décisions, à travers quatre niveaux d'intervention complémentaires - en fonction de leurs besoins : Recommander, Comprendre, Prédire ou Assister à la prise de décision</a:t>
            </a:r>
          </a:p>
        </p:txBody>
      </p:sp>
      <p:sp>
        <p:nvSpPr>
          <p:cNvPr id="3" name="Rectangle : coins arrondis 2">
            <a:extLst>
              <a:ext uri="{FF2B5EF4-FFF2-40B4-BE49-F238E27FC236}">
                <a16:creationId xmlns:a16="http://schemas.microsoft.com/office/drawing/2014/main" id="{FF4876AD-6989-72D2-F124-30395B7EF9FF}"/>
              </a:ext>
            </a:extLst>
          </p:cNvPr>
          <p:cNvSpPr/>
          <p:nvPr/>
        </p:nvSpPr>
        <p:spPr>
          <a:xfrm>
            <a:off x="115986" y="1566846"/>
            <a:ext cx="2364321" cy="850789"/>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t>Text:</a:t>
            </a:r>
          </a:p>
          <a:p>
            <a:r>
              <a:t>Recommend –</a:t>
            </a:r>
          </a:p>
          <a:p>
            <a:r>
              <a:t>Shape &amp; define data opportunities</a:t>
            </a:r>
          </a:p>
        </p:txBody>
      </p:sp>
      <p:sp>
        <p:nvSpPr>
          <p:cNvPr id="4" name="Rectangle : coins arrondis 3">
            <a:extLst>
              <a:ext uri="{FF2B5EF4-FFF2-40B4-BE49-F238E27FC236}">
                <a16:creationId xmlns:a16="http://schemas.microsoft.com/office/drawing/2014/main" id="{1AFDE3D1-D5FF-8BA2-1868-C215B16C3A76}"/>
              </a:ext>
            </a:extLst>
          </p:cNvPr>
          <p:cNvSpPr/>
          <p:nvPr/>
        </p:nvSpPr>
        <p:spPr>
          <a:xfrm>
            <a:off x="2599348" y="1566405"/>
            <a:ext cx="2586451" cy="850789"/>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t>Text:</a:t>
            </a:r>
          </a:p>
          <a:p>
            <a:r>
              <a:t>Comprendre —</a:t>
            </a:r>
          </a:p>
          <a:p>
            <a:r>
              <a:t>Diagnostiquer et donner un sens à la complexité</a:t>
            </a:r>
          </a:p>
        </p:txBody>
      </p:sp>
      <p:sp>
        <p:nvSpPr>
          <p:cNvPr id="5" name="Rectangle : coins arrondis 4">
            <a:extLst>
              <a:ext uri="{FF2B5EF4-FFF2-40B4-BE49-F238E27FC236}">
                <a16:creationId xmlns:a16="http://schemas.microsoft.com/office/drawing/2014/main" id="{909497B6-253A-43DA-ECF2-D268B63F59F1}"/>
              </a:ext>
            </a:extLst>
          </p:cNvPr>
          <p:cNvSpPr/>
          <p:nvPr/>
        </p:nvSpPr>
        <p:spPr>
          <a:xfrm>
            <a:off x="5301390" y="1566405"/>
            <a:ext cx="2586451" cy="850789"/>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t>Text:</a:t>
            </a:r>
          </a:p>
          <a:p>
            <a:r>
              <a:t>Prévoir —</a:t>
            </a:r>
          </a:p>
          <a:p>
            <a:r>
              <a:t>Anticiper et déclencher les bonnes actions</a:t>
            </a:r>
          </a:p>
        </p:txBody>
      </p:sp>
      <p:sp>
        <p:nvSpPr>
          <p:cNvPr id="7" name="ZoneTexte 6">
            <a:extLst>
              <a:ext uri="{FF2B5EF4-FFF2-40B4-BE49-F238E27FC236}">
                <a16:creationId xmlns:a16="http://schemas.microsoft.com/office/drawing/2014/main" id="{10CA11FD-7ABF-91E3-9051-2FD57C0870CC}"/>
              </a:ext>
            </a:extLst>
          </p:cNvPr>
          <p:cNvSpPr txBox="1"/>
          <p:nvPr/>
        </p:nvSpPr>
        <p:spPr>
          <a:xfrm>
            <a:off x="96769" y="2417635"/>
            <a:ext cx="2341973" cy="646331"/>
          </a:xfrm>
          <a:prstGeom prst="rect">
            <a:avLst/>
          </a:prstGeom>
          <a:noFill/>
        </p:spPr>
        <p:txBody>
          <a:bodyPr wrap="square">
            <a:spAutoFit/>
          </a:bodyPr>
          <a:lstStyle/>
          <a:p>
            <a:r>
              <a:rPr lang="en-US" sz="1200" dirty="0"/>
              <a:t>Identify AI use cases, define strategic roadmaps, and de-risk data initiatives.</a:t>
            </a:r>
            <a:endParaRPr lang="en-US" sz="1100" i="1" dirty="0"/>
          </a:p>
        </p:txBody>
      </p:sp>
      <p:sp>
        <p:nvSpPr>
          <p:cNvPr id="8" name="ZoneTexte 7">
            <a:extLst>
              <a:ext uri="{FF2B5EF4-FFF2-40B4-BE49-F238E27FC236}">
                <a16:creationId xmlns:a16="http://schemas.microsoft.com/office/drawing/2014/main" id="{F0F0FF65-F751-01DE-912D-7280D10201A3}"/>
              </a:ext>
            </a:extLst>
          </p:cNvPr>
          <p:cNvSpPr txBox="1"/>
          <p:nvPr/>
        </p:nvSpPr>
        <p:spPr>
          <a:xfrm>
            <a:off x="5301390" y="2417194"/>
            <a:ext cx="2628767" cy="1015663"/>
          </a:xfrm>
          <a:prstGeom prst="rect">
            <a:avLst/>
          </a:prstGeom>
          <a:noFill/>
        </p:spPr>
        <p:txBody>
          <a:bodyPr wrap="square">
            <a:spAutoFit/>
          </a:bodyPr>
          <a:lstStyle/>
          <a:p>
            <a:r>
              <a:t>Identify weak signals, generate forecasts, and uncover emerging risks or opportunities. Enable targeted, timely action before issues escalate.</a:t>
            </a:r>
          </a:p>
        </p:txBody>
      </p:sp>
      <p:sp>
        <p:nvSpPr>
          <p:cNvPr id="12" name="ZoneTexte 11">
            <a:extLst>
              <a:ext uri="{FF2B5EF4-FFF2-40B4-BE49-F238E27FC236}">
                <a16:creationId xmlns:a16="http://schemas.microsoft.com/office/drawing/2014/main" id="{47080796-9349-E49C-23D2-86045085FA06}"/>
              </a:ext>
            </a:extLst>
          </p:cNvPr>
          <p:cNvSpPr txBox="1"/>
          <p:nvPr/>
        </p:nvSpPr>
        <p:spPr>
          <a:xfrm>
            <a:off x="7972802" y="2404646"/>
            <a:ext cx="2628767" cy="830997"/>
          </a:xfrm>
          <a:prstGeom prst="rect">
            <a:avLst/>
          </a:prstGeom>
          <a:noFill/>
        </p:spPr>
        <p:txBody>
          <a:bodyPr wrap="square">
            <a:spAutoFit/>
          </a:bodyPr>
          <a:lstStyle/>
          <a:p>
            <a:r>
              <a:t>Provide augmented intelligence connected to real-time and external data to support and enhance human reasoning.</a:t>
            </a:r>
          </a:p>
        </p:txBody>
      </p:sp>
      <p:sp>
        <p:nvSpPr>
          <p:cNvPr id="46" name="ZoneTexte 45">
            <a:extLst>
              <a:ext uri="{FF2B5EF4-FFF2-40B4-BE49-F238E27FC236}">
                <a16:creationId xmlns:a16="http://schemas.microsoft.com/office/drawing/2014/main" id="{F9F7C62D-5937-6570-3437-EF57E9E22C95}"/>
              </a:ext>
            </a:extLst>
          </p:cNvPr>
          <p:cNvSpPr txBox="1"/>
          <p:nvPr/>
        </p:nvSpPr>
        <p:spPr>
          <a:xfrm>
            <a:off x="253286" y="4756286"/>
            <a:ext cx="2453786" cy="461665"/>
          </a:xfrm>
          <a:prstGeom prst="rect">
            <a:avLst/>
          </a:prstGeom>
          <a:noFill/>
        </p:spPr>
        <p:txBody>
          <a:bodyPr wrap="square">
            <a:spAutoFit/>
          </a:bodyPr>
          <a:lstStyle/>
          <a:p>
            <a:r>
              <a:t>• AI roadmap</a:t>
            </a:r>
          </a:p>
          <a:p>
            <a:r>
              <a:t>• Strategic recommendations</a:t>
            </a:r>
          </a:p>
        </p:txBody>
      </p:sp>
      <p:sp>
        <p:nvSpPr>
          <p:cNvPr id="57" name="ZoneTexte 56">
            <a:extLst>
              <a:ext uri="{FF2B5EF4-FFF2-40B4-BE49-F238E27FC236}">
                <a16:creationId xmlns:a16="http://schemas.microsoft.com/office/drawing/2014/main" id="{74F55B21-BBCF-06D5-E694-6623820175C9}"/>
              </a:ext>
            </a:extLst>
          </p:cNvPr>
          <p:cNvSpPr txBox="1"/>
          <p:nvPr/>
        </p:nvSpPr>
        <p:spPr>
          <a:xfrm>
            <a:off x="5494940" y="4755060"/>
            <a:ext cx="2586451" cy="646331"/>
          </a:xfrm>
          <a:prstGeom prst="rect">
            <a:avLst/>
          </a:prstGeom>
          <a:noFill/>
        </p:spPr>
        <p:txBody>
          <a:bodyPr wrap="square">
            <a:spAutoFit/>
          </a:bodyPr>
          <a:lstStyle/>
          <a:p>
            <a:r>
              <a:t>• Risk and opportunity scores</a:t>
            </a:r>
          </a:p>
          <a:p>
            <a:r>
              <a:t>• Alerting systems</a:t>
            </a:r>
          </a:p>
          <a:p>
            <a:r>
              <a:t>• Action prioritization</a:t>
            </a:r>
          </a:p>
        </p:txBody>
      </p:sp>
      <p:sp>
        <p:nvSpPr>
          <p:cNvPr id="61" name="ZoneTexte 60">
            <a:extLst>
              <a:ext uri="{FF2B5EF4-FFF2-40B4-BE49-F238E27FC236}">
                <a16:creationId xmlns:a16="http://schemas.microsoft.com/office/drawing/2014/main" id="{62B69130-8176-3BC4-6B18-24270B9D275D}"/>
              </a:ext>
            </a:extLst>
          </p:cNvPr>
          <p:cNvSpPr txBox="1"/>
          <p:nvPr/>
        </p:nvSpPr>
        <p:spPr>
          <a:xfrm>
            <a:off x="8059174" y="4763530"/>
            <a:ext cx="2586451" cy="646331"/>
          </a:xfrm>
          <a:prstGeom prst="rect">
            <a:avLst/>
          </a:prstGeom>
          <a:noFill/>
        </p:spPr>
        <p:txBody>
          <a:bodyPr wrap="square">
            <a:spAutoFit/>
          </a:bodyPr>
          <a:lstStyle/>
          <a:p>
            <a:r>
              <a:t>• Custom AI assistant</a:t>
            </a:r>
          </a:p>
          <a:p>
            <a:r>
              <a:t>• Augmented search engine</a:t>
            </a:r>
          </a:p>
          <a:p>
            <a:r>
              <a:t>• Real-time recommendations</a:t>
            </a:r>
          </a:p>
        </p:txBody>
      </p:sp>
      <p:sp>
        <p:nvSpPr>
          <p:cNvPr id="6" name="Rectangle 5">
            <a:extLst>
              <a:ext uri="{FF2B5EF4-FFF2-40B4-BE49-F238E27FC236}">
                <a16:creationId xmlns:a16="http://schemas.microsoft.com/office/drawing/2014/main" id="{C0BA8A8B-2D84-59AF-7AA1-6EA2AB8A682F}"/>
              </a:ext>
            </a:extLst>
          </p:cNvPr>
          <p:cNvSpPr/>
          <p:nvPr/>
        </p:nvSpPr>
        <p:spPr>
          <a:xfrm>
            <a:off x="318054" y="3483539"/>
            <a:ext cx="2281294" cy="11066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t>Identification of use cases for retail banks</a:t>
            </a:r>
          </a:p>
          <a:p>
            <a:r>
              <a:t>Data roadmap for insurance</a:t>
            </a:r>
          </a:p>
        </p:txBody>
      </p:sp>
      <p:sp>
        <p:nvSpPr>
          <p:cNvPr id="9" name="Rectangle 8">
            <a:extLst>
              <a:ext uri="{FF2B5EF4-FFF2-40B4-BE49-F238E27FC236}">
                <a16:creationId xmlns:a16="http://schemas.microsoft.com/office/drawing/2014/main" id="{B913CAB7-7D5B-96FB-EBFE-3C6AC12680B9}"/>
              </a:ext>
            </a:extLst>
          </p:cNvPr>
          <p:cNvSpPr/>
          <p:nvPr/>
        </p:nvSpPr>
        <p:spPr>
          <a:xfrm>
            <a:off x="5300329" y="3475142"/>
            <a:ext cx="2492641" cy="11066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t>On-premise daily churn alerts</a:t>
            </a:r>
          </a:p>
          <a:p>
            <a:r>
              <a:t>Workload forecasting over several period of time</a:t>
            </a:r>
          </a:p>
          <a:p>
            <a:r>
              <a:t>Live Fraud Detection</a:t>
            </a:r>
          </a:p>
          <a:p>
            <a:r>
              <a:t>Commercial recommendations</a:t>
            </a:r>
          </a:p>
        </p:txBody>
      </p:sp>
      <p:sp>
        <p:nvSpPr>
          <p:cNvPr id="10" name="Rectangle 9">
            <a:extLst>
              <a:ext uri="{FF2B5EF4-FFF2-40B4-BE49-F238E27FC236}">
                <a16:creationId xmlns:a16="http://schemas.microsoft.com/office/drawing/2014/main" id="{A14D86C5-3189-9769-4401-653CA963CF58}"/>
              </a:ext>
            </a:extLst>
          </p:cNvPr>
          <p:cNvSpPr/>
          <p:nvPr/>
        </p:nvSpPr>
        <p:spPr>
          <a:xfrm>
            <a:off x="7993066" y="3475142"/>
            <a:ext cx="2608503" cy="11066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171450" indent="-171450">
              <a:buFont typeface="Arial" panose="020B0604020202020204" pitchFamily="34" charset="0"/>
              <a:buChar char="•"/>
            </a:pPr>
            <a:r>
              <a:rPr lang="fr-FR" sz="1200" b="1" dirty="0" err="1">
                <a:solidFill>
                  <a:schemeClr val="tx1"/>
                </a:solidFill>
              </a:rPr>
              <a:t>GenAI</a:t>
            </a:r>
            <a:r>
              <a:rPr lang="fr-FR" sz="1200" b="1" dirty="0">
                <a:solidFill>
                  <a:schemeClr val="tx1"/>
                </a:solidFill>
              </a:rPr>
              <a:t> </a:t>
            </a:r>
            <a:r>
              <a:rPr lang="fr-FR" sz="1200" b="1" dirty="0" err="1">
                <a:solidFill>
                  <a:schemeClr val="tx1"/>
                </a:solidFill>
              </a:rPr>
              <a:t>powered</a:t>
            </a:r>
            <a:r>
              <a:rPr lang="fr-FR" sz="1200" b="1" dirty="0">
                <a:solidFill>
                  <a:schemeClr val="tx1"/>
                </a:solidFill>
              </a:rPr>
              <a:t> </a:t>
            </a:r>
            <a:r>
              <a:rPr lang="fr-FR" sz="1200" b="1" dirty="0" err="1">
                <a:solidFill>
                  <a:schemeClr val="tx1"/>
                </a:solidFill>
              </a:rPr>
              <a:t>prospecting</a:t>
            </a:r>
            <a:r>
              <a:rPr lang="fr-FR" sz="1200" b="1" dirty="0">
                <a:solidFill>
                  <a:schemeClr val="tx1"/>
                </a:solidFill>
              </a:rPr>
              <a:t> </a:t>
            </a:r>
            <a:r>
              <a:rPr lang="fr-FR" sz="1200" b="1" dirty="0" err="1">
                <a:solidFill>
                  <a:schemeClr val="tx1"/>
                </a:solidFill>
              </a:rPr>
              <a:t>tool</a:t>
            </a:r>
            <a:endParaRPr lang="fr-FR" sz="1200" b="1" dirty="0">
              <a:solidFill>
                <a:schemeClr val="tx1"/>
              </a:solidFill>
            </a:endParaRPr>
          </a:p>
          <a:p>
            <a:pPr marL="171450" indent="-171450">
              <a:buFont typeface="Arial" panose="020B0604020202020204" pitchFamily="34" charset="0"/>
              <a:buChar char="•"/>
            </a:pPr>
            <a:r>
              <a:rPr lang="fr-FR" sz="1200" b="1" dirty="0">
                <a:solidFill>
                  <a:schemeClr val="tx1"/>
                </a:solidFill>
              </a:rPr>
              <a:t>Real-time business insights</a:t>
            </a:r>
          </a:p>
          <a:p>
            <a:pPr marL="171450" indent="-171450">
              <a:buFont typeface="Arial" panose="020B0604020202020204" pitchFamily="34" charset="0"/>
              <a:buChar char="•"/>
            </a:pPr>
            <a:r>
              <a:rPr lang="en-US" sz="1200" b="1" dirty="0">
                <a:solidFill>
                  <a:schemeClr val="tx1"/>
                </a:solidFill>
              </a:rPr>
              <a:t>Business-specific intelligent assistant</a:t>
            </a:r>
            <a:endParaRPr lang="fr-FR" sz="1200" b="1" dirty="0">
              <a:solidFill>
                <a:schemeClr val="tx1"/>
              </a:solidFill>
            </a:endParaRPr>
          </a:p>
        </p:txBody>
      </p:sp>
      <p:sp>
        <p:nvSpPr>
          <p:cNvPr id="18" name="Ellipse 17">
            <a:extLst>
              <a:ext uri="{FF2B5EF4-FFF2-40B4-BE49-F238E27FC236}">
                <a16:creationId xmlns:a16="http://schemas.microsoft.com/office/drawing/2014/main" id="{C3B73513-5C8A-43AC-97C0-DE076F14FA82}"/>
              </a:ext>
            </a:extLst>
          </p:cNvPr>
          <p:cNvSpPr/>
          <p:nvPr/>
        </p:nvSpPr>
        <p:spPr>
          <a:xfrm>
            <a:off x="10067109" y="121920"/>
            <a:ext cx="362162" cy="32221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C108794-AE1C-4C00-BFC7-C4BEA1440666}"/>
              </a:ext>
            </a:extLst>
          </p:cNvPr>
          <p:cNvSpPr/>
          <p:nvPr/>
        </p:nvSpPr>
        <p:spPr>
          <a:xfrm>
            <a:off x="-2139973" y="444137"/>
            <a:ext cx="1950720" cy="730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Review wording details</a:t>
            </a:r>
          </a:p>
        </p:txBody>
      </p:sp>
      <p:sp>
        <p:nvSpPr>
          <p:cNvPr id="23" name="Rectangle 22">
            <a:extLst>
              <a:ext uri="{FF2B5EF4-FFF2-40B4-BE49-F238E27FC236}">
                <a16:creationId xmlns:a16="http://schemas.microsoft.com/office/drawing/2014/main" id="{C46E73AE-83B8-44A4-AEF8-BCBA1A070659}"/>
              </a:ext>
            </a:extLst>
          </p:cNvPr>
          <p:cNvSpPr/>
          <p:nvPr/>
        </p:nvSpPr>
        <p:spPr>
          <a:xfrm>
            <a:off x="-2124354" y="3241256"/>
            <a:ext cx="1950720" cy="484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Add external data</a:t>
            </a:r>
          </a:p>
        </p:txBody>
      </p:sp>
      <p:sp>
        <p:nvSpPr>
          <p:cNvPr id="24" name="Rectangle 23">
            <a:extLst>
              <a:ext uri="{FF2B5EF4-FFF2-40B4-BE49-F238E27FC236}">
                <a16:creationId xmlns:a16="http://schemas.microsoft.com/office/drawing/2014/main" id="{CA7DA6FC-62F4-4694-99E0-3251BA266922}"/>
              </a:ext>
            </a:extLst>
          </p:cNvPr>
          <p:cNvSpPr/>
          <p:nvPr/>
        </p:nvSpPr>
        <p:spPr>
          <a:xfrm>
            <a:off x="-3241897" y="3904421"/>
            <a:ext cx="3093422" cy="1045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Taking a higher perspective: disaffection; energy needed to change state, disengagement...</a:t>
            </a:r>
          </a:p>
        </p:txBody>
      </p:sp>
      <p:sp>
        <p:nvSpPr>
          <p:cNvPr id="25" name="Rectangle : coins arrondis 24">
            <a:extLst>
              <a:ext uri="{FF2B5EF4-FFF2-40B4-BE49-F238E27FC236}">
                <a16:creationId xmlns:a16="http://schemas.microsoft.com/office/drawing/2014/main" id="{596A9F75-5677-4D11-BF63-A3C4180ED5A0}"/>
              </a:ext>
            </a:extLst>
          </p:cNvPr>
          <p:cNvSpPr/>
          <p:nvPr/>
        </p:nvSpPr>
        <p:spPr>
          <a:xfrm>
            <a:off x="8003432" y="1566405"/>
            <a:ext cx="2586451" cy="850789"/>
          </a:xfrm>
          <a:prstGeom prst="round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t>Assister - </a:t>
            </a:r>
          </a:p>
          <a:p>
            <a:r>
              <a:t>Accélérer la prise de décision en temps réel</a:t>
            </a:r>
          </a:p>
        </p:txBody>
      </p:sp>
      <p:sp>
        <p:nvSpPr>
          <p:cNvPr id="26" name="ZoneTexte 25">
            <a:extLst>
              <a:ext uri="{FF2B5EF4-FFF2-40B4-BE49-F238E27FC236}">
                <a16:creationId xmlns:a16="http://schemas.microsoft.com/office/drawing/2014/main" id="{8E19F076-3000-4572-968A-4D7368F20DEA}"/>
              </a:ext>
            </a:extLst>
          </p:cNvPr>
          <p:cNvSpPr txBox="1"/>
          <p:nvPr/>
        </p:nvSpPr>
        <p:spPr>
          <a:xfrm rot="16200000">
            <a:off x="-406880" y="3852267"/>
            <a:ext cx="1045736" cy="276999"/>
          </a:xfrm>
          <a:prstGeom prst="rect">
            <a:avLst/>
          </a:prstGeom>
          <a:noFill/>
        </p:spPr>
        <p:txBody>
          <a:bodyPr wrap="square">
            <a:spAutoFit/>
          </a:bodyPr>
          <a:lstStyle/>
          <a:p>
            <a:r>
              <a:t>Exemples</a:t>
            </a:r>
          </a:p>
        </p:txBody>
      </p:sp>
      <p:sp>
        <p:nvSpPr>
          <p:cNvPr id="27" name="ZoneTexte 26">
            <a:extLst>
              <a:ext uri="{FF2B5EF4-FFF2-40B4-BE49-F238E27FC236}">
                <a16:creationId xmlns:a16="http://schemas.microsoft.com/office/drawing/2014/main" id="{3A7E2723-0F43-4FAD-8EBC-EBFFD64413E6}"/>
              </a:ext>
            </a:extLst>
          </p:cNvPr>
          <p:cNvSpPr txBox="1"/>
          <p:nvPr/>
        </p:nvSpPr>
        <p:spPr>
          <a:xfrm rot="16200000">
            <a:off x="-519968" y="4914170"/>
            <a:ext cx="1316445" cy="276999"/>
          </a:xfrm>
          <a:prstGeom prst="rect">
            <a:avLst/>
          </a:prstGeom>
          <a:noFill/>
        </p:spPr>
        <p:txBody>
          <a:bodyPr wrap="square">
            <a:spAutoFit/>
          </a:bodyPr>
          <a:lstStyle/>
          <a:p>
            <a:r>
              <a:rPr lang="fr-FR" sz="1200" b="1" i="1" dirty="0" err="1">
                <a:solidFill>
                  <a:schemeClr val="accent5"/>
                </a:solidFill>
              </a:rPr>
              <a:t>Deliverables</a:t>
            </a:r>
            <a:r>
              <a:rPr lang="fr-FR" sz="1200" b="1" i="1" dirty="0">
                <a:solidFill>
                  <a:schemeClr val="accent5"/>
                </a:solidFill>
              </a:rPr>
              <a:t> </a:t>
            </a:r>
          </a:p>
        </p:txBody>
      </p:sp>
      <p:sp>
        <p:nvSpPr>
          <p:cNvPr id="28" name="ZoneTexte 27">
            <a:extLst>
              <a:ext uri="{FF2B5EF4-FFF2-40B4-BE49-F238E27FC236}">
                <a16:creationId xmlns:a16="http://schemas.microsoft.com/office/drawing/2014/main" id="{C30184C9-2B2E-4473-BC81-F5DD5D27AE94}"/>
              </a:ext>
            </a:extLst>
          </p:cNvPr>
          <p:cNvSpPr txBox="1"/>
          <p:nvPr/>
        </p:nvSpPr>
        <p:spPr>
          <a:xfrm>
            <a:off x="2619261" y="2417635"/>
            <a:ext cx="2521523" cy="830997"/>
          </a:xfrm>
          <a:prstGeom prst="rect">
            <a:avLst/>
          </a:prstGeom>
          <a:noFill/>
        </p:spPr>
        <p:txBody>
          <a:bodyPr wrap="square">
            <a:spAutoFit/>
          </a:bodyPr>
          <a:lstStyle/>
          <a:p>
            <a:r>
              <a:rPr lang="en-US" sz="1200" dirty="0"/>
              <a:t>Uncover and structure complex business phenomena using heterogeneous data to clarify root causes and measure impacts</a:t>
            </a:r>
            <a:endParaRPr lang="en-US" sz="1100" i="1" dirty="0">
              <a:solidFill>
                <a:srgbClr val="FF0000"/>
              </a:solidFill>
            </a:endParaRPr>
          </a:p>
        </p:txBody>
      </p:sp>
      <p:sp>
        <p:nvSpPr>
          <p:cNvPr id="29" name="ZoneTexte 28">
            <a:extLst>
              <a:ext uri="{FF2B5EF4-FFF2-40B4-BE49-F238E27FC236}">
                <a16:creationId xmlns:a16="http://schemas.microsoft.com/office/drawing/2014/main" id="{BA81246D-697F-4676-B3D2-8F73BDEC328C}"/>
              </a:ext>
            </a:extLst>
          </p:cNvPr>
          <p:cNvSpPr txBox="1"/>
          <p:nvPr/>
        </p:nvSpPr>
        <p:spPr>
          <a:xfrm>
            <a:off x="2775778" y="4756286"/>
            <a:ext cx="2453786" cy="646331"/>
          </a:xfrm>
          <a:prstGeom prst="rect">
            <a:avLst/>
          </a:prstGeom>
          <a:noFill/>
        </p:spPr>
        <p:txBody>
          <a:bodyPr wrap="square">
            <a:spAutoFit/>
          </a:bodyPr>
          <a:lstStyle/>
          <a:p>
            <a:r>
              <a:t>• Diagnostic basé sur les données</a:t>
            </a:r>
          </a:p>
          <a:p>
            <a:r>
              <a:t>• Plan de remédiation</a:t>
            </a:r>
          </a:p>
        </p:txBody>
      </p:sp>
      <p:sp>
        <p:nvSpPr>
          <p:cNvPr id="30" name="Rectangle 29">
            <a:extLst>
              <a:ext uri="{FF2B5EF4-FFF2-40B4-BE49-F238E27FC236}">
                <a16:creationId xmlns:a16="http://schemas.microsoft.com/office/drawing/2014/main" id="{179F873E-5E1F-4B90-9F53-EF0ADA1A51E7}"/>
              </a:ext>
            </a:extLst>
          </p:cNvPr>
          <p:cNvSpPr/>
          <p:nvPr/>
        </p:nvSpPr>
        <p:spPr>
          <a:xfrm>
            <a:off x="2840546" y="3483539"/>
            <a:ext cx="2078951" cy="11066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t>• Diagnostic de l'absentéisme des RH</a:t>
            </a:r>
          </a:p>
          <a:p>
            <a:r>
              <a:t>• Diagnostics des performances de vente</a:t>
            </a:r>
          </a:p>
          <a:p>
            <a:r>
              <a:t>• Audit de l'efficacité marketing</a:t>
            </a:r>
          </a:p>
          <a:p>
            <a:r>
              <a:t>• Étude de la rétention des clients</a:t>
            </a:r>
          </a:p>
        </p:txBody>
      </p:sp>
      <p:sp>
        <p:nvSpPr>
          <p:cNvPr id="11" name="Rectangle 10">
            <a:extLst>
              <a:ext uri="{FF2B5EF4-FFF2-40B4-BE49-F238E27FC236}">
                <a16:creationId xmlns:a16="http://schemas.microsoft.com/office/drawing/2014/main" id="{728BA96B-993E-4F65-9AA3-ED91761BF9FB}"/>
              </a:ext>
            </a:extLst>
          </p:cNvPr>
          <p:cNvSpPr/>
          <p:nvPr/>
        </p:nvSpPr>
        <p:spPr>
          <a:xfrm>
            <a:off x="0" y="-84146"/>
            <a:ext cx="4025346" cy="729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Thomas (L) + Augustin</a:t>
            </a:r>
          </a:p>
        </p:txBody>
      </p:sp>
      <p:sp>
        <p:nvSpPr>
          <p:cNvPr id="13" name="Rectangle 12">
            <a:extLst>
              <a:ext uri="{FF2B5EF4-FFF2-40B4-BE49-F238E27FC236}">
                <a16:creationId xmlns:a16="http://schemas.microsoft.com/office/drawing/2014/main" id="{C5CD7AAE-8804-4C98-A8E8-01A59AA56B81}"/>
              </a:ext>
            </a:extLst>
          </p:cNvPr>
          <p:cNvSpPr/>
          <p:nvPr/>
        </p:nvSpPr>
        <p:spPr>
          <a:xfrm>
            <a:off x="-2653876" y="2605458"/>
            <a:ext cx="2535625"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Add KPIs</a:t>
            </a:r>
          </a:p>
        </p:txBody>
      </p:sp>
    </p:spTree>
    <p:extLst>
      <p:ext uri="{BB962C8B-B14F-4D97-AF65-F5344CB8AC3E}">
        <p14:creationId xmlns:p14="http://schemas.microsoft.com/office/powerpoint/2010/main" val="2684179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3E191E7-D39C-2916-7809-3A6805EE2A5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F1C4830-17EF-9A41-D9A7-387C291005F2}"/>
              </a:ext>
            </a:extLst>
          </p:cNvPr>
          <p:cNvSpPr/>
          <p:nvPr/>
        </p:nvSpPr>
        <p:spPr>
          <a:xfrm>
            <a:off x="0" y="1431235"/>
            <a:ext cx="10691813" cy="7262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8C614E0E-0D25-B7D7-7F99-923ACE08E7D6}"/>
              </a:ext>
            </a:extLst>
          </p:cNvPr>
          <p:cNvSpPr>
            <a:spLocks noGrp="1"/>
          </p:cNvSpPr>
          <p:nvPr>
            <p:ph type="title"/>
          </p:nvPr>
        </p:nvSpPr>
        <p:spPr>
          <a:xfrm>
            <a:off x="272665" y="49167"/>
            <a:ext cx="10146482" cy="1242508"/>
          </a:xfrm>
        </p:spPr>
        <p:txBody>
          <a:bodyPr/>
          <a:lstStyle/>
          <a:p>
            <a:r>
              <a:rPr lang="en-US" dirty="0"/>
              <a:t>Strategic business challenges addressed with AI-powered solutions helping organizations make faster &amp; smarter decisions</a:t>
            </a:r>
            <a:endParaRPr lang="fr-FR" dirty="0">
              <a:solidFill>
                <a:schemeClr val="accent5"/>
              </a:solidFill>
              <a:latin typeface="+mj-lt"/>
            </a:endParaRPr>
          </a:p>
        </p:txBody>
      </p:sp>
      <p:sp>
        <p:nvSpPr>
          <p:cNvPr id="4" name="Rectangle : coins arrondis 3">
            <a:extLst>
              <a:ext uri="{FF2B5EF4-FFF2-40B4-BE49-F238E27FC236}">
                <a16:creationId xmlns:a16="http://schemas.microsoft.com/office/drawing/2014/main" id="{479BE6D6-9AD2-32BD-270C-9023A9EBADF3}"/>
              </a:ext>
            </a:extLst>
          </p:cNvPr>
          <p:cNvSpPr/>
          <p:nvPr/>
        </p:nvSpPr>
        <p:spPr>
          <a:xfrm>
            <a:off x="2883664" y="1971923"/>
            <a:ext cx="2458012" cy="314076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t>Workforce performance</a:t>
            </a:r>
          </a:p>
          <a:p/>
          <a:p>
            <a:r>
              <a:t>Example: Uncover root causes of absenteeism and HR disengagement</a:t>
            </a:r>
          </a:p>
        </p:txBody>
      </p:sp>
      <p:sp>
        <p:nvSpPr>
          <p:cNvPr id="5" name="Rectangle : coins arrondis 4">
            <a:extLst>
              <a:ext uri="{FF2B5EF4-FFF2-40B4-BE49-F238E27FC236}">
                <a16:creationId xmlns:a16="http://schemas.microsoft.com/office/drawing/2014/main" id="{A12FEC6A-D597-5B01-5B67-1D61A6C4B854}"/>
              </a:ext>
            </a:extLst>
          </p:cNvPr>
          <p:cNvSpPr/>
          <p:nvPr/>
        </p:nvSpPr>
        <p:spPr>
          <a:xfrm>
            <a:off x="272665" y="1971923"/>
            <a:ext cx="2458011" cy="3140766"/>
          </a:xfrm>
          <a:prstGeom prst="round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t>Inorganic growth &amp; market development</a:t>
            </a:r>
          </a:p>
          <a:p/>
          <a:p>
            <a:r>
              <a:t>Example: Identify high-fit M&amp;A or partnership opportunities</a:t>
            </a:r>
          </a:p>
        </p:txBody>
      </p:sp>
      <p:sp>
        <p:nvSpPr>
          <p:cNvPr id="7" name="Rectangle : coins arrondis 6">
            <a:extLst>
              <a:ext uri="{FF2B5EF4-FFF2-40B4-BE49-F238E27FC236}">
                <a16:creationId xmlns:a16="http://schemas.microsoft.com/office/drawing/2014/main" id="{B2252083-D1C4-0A71-ABB0-893C5DCB0290}"/>
              </a:ext>
            </a:extLst>
          </p:cNvPr>
          <p:cNvSpPr/>
          <p:nvPr/>
        </p:nvSpPr>
        <p:spPr>
          <a:xfrm>
            <a:off x="8043244" y="1971923"/>
            <a:ext cx="2458011" cy="3140766"/>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t>Risk &amp; compliance</a:t>
            </a:r>
          </a:p>
          <a:p/>
          <a:p>
            <a:r>
              <a:t>Example: Detect fraud, alert on business failure</a:t>
            </a:r>
          </a:p>
        </p:txBody>
      </p:sp>
      <p:sp>
        <p:nvSpPr>
          <p:cNvPr id="8" name="Rectangle : coins arrondis 7">
            <a:extLst>
              <a:ext uri="{FF2B5EF4-FFF2-40B4-BE49-F238E27FC236}">
                <a16:creationId xmlns:a16="http://schemas.microsoft.com/office/drawing/2014/main" id="{F7A453D6-D9A9-5E3D-C4C6-62AAFB316365}"/>
              </a:ext>
            </a:extLst>
          </p:cNvPr>
          <p:cNvSpPr/>
          <p:nvPr/>
        </p:nvSpPr>
        <p:spPr>
          <a:xfrm>
            <a:off x="5494664" y="1960673"/>
            <a:ext cx="2458011" cy="3163266"/>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t>Sales &amp; marketing performance</a:t>
            </a:r>
          </a:p>
          <a:p/>
          <a:p>
            <a:r>
              <a:t>Example: Predict churn, optimize offers, forecast demand</a:t>
            </a:r>
          </a:p>
        </p:txBody>
      </p:sp>
      <p:sp>
        <p:nvSpPr>
          <p:cNvPr id="45" name="ZoneTexte 44">
            <a:extLst>
              <a:ext uri="{FF2B5EF4-FFF2-40B4-BE49-F238E27FC236}">
                <a16:creationId xmlns:a16="http://schemas.microsoft.com/office/drawing/2014/main" id="{061B1E7E-FD47-C83F-5018-014001D5230D}"/>
              </a:ext>
            </a:extLst>
          </p:cNvPr>
          <p:cNvSpPr txBox="1"/>
          <p:nvPr/>
        </p:nvSpPr>
        <p:spPr>
          <a:xfrm>
            <a:off x="272666" y="1533680"/>
            <a:ext cx="2458010" cy="335798"/>
          </a:xfrm>
          <a:prstGeom prst="rect">
            <a:avLst/>
          </a:prstGeom>
          <a:noFill/>
        </p:spPr>
        <p:txBody>
          <a:bodyPr wrap="square" rtlCol="0">
            <a:spAutoFit/>
          </a:bodyPr>
          <a:lstStyle/>
          <a:p>
            <a:pPr algn="ctr"/>
            <a:r>
              <a:rPr lang="fr-FR" b="1" dirty="0" err="1">
                <a:solidFill>
                  <a:schemeClr val="accent4">
                    <a:lumMod val="50000"/>
                  </a:schemeClr>
                </a:solidFill>
              </a:rPr>
              <a:t>TargetAI</a:t>
            </a:r>
            <a:endParaRPr lang="fr-FR" b="1" dirty="0">
              <a:solidFill>
                <a:schemeClr val="accent4">
                  <a:lumMod val="50000"/>
                </a:schemeClr>
              </a:solidFill>
            </a:endParaRPr>
          </a:p>
        </p:txBody>
      </p:sp>
      <p:sp>
        <p:nvSpPr>
          <p:cNvPr id="46" name="ZoneTexte 45">
            <a:extLst>
              <a:ext uri="{FF2B5EF4-FFF2-40B4-BE49-F238E27FC236}">
                <a16:creationId xmlns:a16="http://schemas.microsoft.com/office/drawing/2014/main" id="{308B46E6-0B9A-FDA5-EF47-BA7D0CDFFA0D}"/>
              </a:ext>
            </a:extLst>
          </p:cNvPr>
          <p:cNvSpPr txBox="1"/>
          <p:nvPr/>
        </p:nvSpPr>
        <p:spPr>
          <a:xfrm>
            <a:off x="2883664" y="1566345"/>
            <a:ext cx="2458010" cy="335798"/>
          </a:xfrm>
          <a:prstGeom prst="rect">
            <a:avLst/>
          </a:prstGeom>
          <a:noFill/>
        </p:spPr>
        <p:txBody>
          <a:bodyPr wrap="square" rtlCol="0">
            <a:spAutoFit/>
          </a:bodyPr>
          <a:lstStyle/>
          <a:p>
            <a:pPr algn="ctr"/>
            <a:r>
              <a:rPr lang="fr-FR" b="1" err="1">
                <a:solidFill>
                  <a:schemeClr val="accent6"/>
                </a:solidFill>
              </a:rPr>
              <a:t>PeopleAI</a:t>
            </a:r>
            <a:endParaRPr lang="fr-FR" b="1">
              <a:solidFill>
                <a:schemeClr val="accent6"/>
              </a:solidFill>
            </a:endParaRPr>
          </a:p>
        </p:txBody>
      </p:sp>
      <p:sp>
        <p:nvSpPr>
          <p:cNvPr id="47" name="ZoneTexte 46">
            <a:extLst>
              <a:ext uri="{FF2B5EF4-FFF2-40B4-BE49-F238E27FC236}">
                <a16:creationId xmlns:a16="http://schemas.microsoft.com/office/drawing/2014/main" id="{531F6D9E-D2EE-DCA5-647B-DFB2F851DFC9}"/>
              </a:ext>
            </a:extLst>
          </p:cNvPr>
          <p:cNvSpPr txBox="1"/>
          <p:nvPr/>
        </p:nvSpPr>
        <p:spPr>
          <a:xfrm>
            <a:off x="5494662" y="1566345"/>
            <a:ext cx="2458010" cy="335798"/>
          </a:xfrm>
          <a:prstGeom prst="rect">
            <a:avLst/>
          </a:prstGeom>
          <a:noFill/>
        </p:spPr>
        <p:txBody>
          <a:bodyPr wrap="square" rtlCol="0">
            <a:spAutoFit/>
          </a:bodyPr>
          <a:lstStyle/>
          <a:p>
            <a:pPr algn="ctr"/>
            <a:r>
              <a:rPr lang="fr-FR" b="1" err="1">
                <a:solidFill>
                  <a:schemeClr val="accent1"/>
                </a:solidFill>
              </a:rPr>
              <a:t>CustomerAI</a:t>
            </a:r>
            <a:endParaRPr lang="fr-FR" b="1">
              <a:solidFill>
                <a:schemeClr val="accent1"/>
              </a:solidFill>
            </a:endParaRPr>
          </a:p>
        </p:txBody>
      </p:sp>
      <p:sp>
        <p:nvSpPr>
          <p:cNvPr id="48" name="ZoneTexte 47">
            <a:extLst>
              <a:ext uri="{FF2B5EF4-FFF2-40B4-BE49-F238E27FC236}">
                <a16:creationId xmlns:a16="http://schemas.microsoft.com/office/drawing/2014/main" id="{2A0E2946-E25D-1D7B-2A61-C478984E6825}"/>
              </a:ext>
            </a:extLst>
          </p:cNvPr>
          <p:cNvSpPr txBox="1"/>
          <p:nvPr/>
        </p:nvSpPr>
        <p:spPr>
          <a:xfrm>
            <a:off x="8105660" y="1566345"/>
            <a:ext cx="2458010" cy="335798"/>
          </a:xfrm>
          <a:prstGeom prst="rect">
            <a:avLst/>
          </a:prstGeom>
          <a:noFill/>
        </p:spPr>
        <p:txBody>
          <a:bodyPr wrap="square" rtlCol="0">
            <a:spAutoFit/>
          </a:bodyPr>
          <a:lstStyle/>
          <a:p>
            <a:pPr algn="ctr"/>
            <a:r>
              <a:rPr lang="fr-FR" b="1" err="1">
                <a:solidFill>
                  <a:schemeClr val="bg1">
                    <a:lumMod val="50000"/>
                  </a:schemeClr>
                </a:solidFill>
              </a:rPr>
              <a:t>RiskAI</a:t>
            </a:r>
            <a:endParaRPr lang="fr-FR" b="1">
              <a:solidFill>
                <a:schemeClr val="bg1">
                  <a:lumMod val="50000"/>
                </a:schemeClr>
              </a:solidFill>
            </a:endParaRPr>
          </a:p>
        </p:txBody>
      </p:sp>
      <p:sp>
        <p:nvSpPr>
          <p:cNvPr id="10" name="Rectangle 9">
            <a:extLst>
              <a:ext uri="{FF2B5EF4-FFF2-40B4-BE49-F238E27FC236}">
                <a16:creationId xmlns:a16="http://schemas.microsoft.com/office/drawing/2014/main" id="{9EAEA64E-3C91-4D6A-B4DE-69C7B91025DF}"/>
              </a:ext>
            </a:extLst>
          </p:cNvPr>
          <p:cNvSpPr/>
          <p:nvPr/>
        </p:nvSpPr>
        <p:spPr>
          <a:xfrm>
            <a:off x="7952672" y="38680"/>
            <a:ext cx="2708365" cy="102761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t>Impact of subsidiary name?</a:t>
            </a:r>
          </a:p>
          <a:p>
            <a:r>
              <a:t>Include the benefit in the name (QuintenAffordable)</a:t>
            </a:r>
          </a:p>
        </p:txBody>
      </p:sp>
      <p:sp>
        <p:nvSpPr>
          <p:cNvPr id="15" name="Ellipse 14">
            <a:extLst>
              <a:ext uri="{FF2B5EF4-FFF2-40B4-BE49-F238E27FC236}">
                <a16:creationId xmlns:a16="http://schemas.microsoft.com/office/drawing/2014/main" id="{A29B75EC-1BB2-4B65-B6B5-1B947BF96A5A}"/>
              </a:ext>
            </a:extLst>
          </p:cNvPr>
          <p:cNvSpPr/>
          <p:nvPr/>
        </p:nvSpPr>
        <p:spPr>
          <a:xfrm>
            <a:off x="10067109" y="121920"/>
            <a:ext cx="362162" cy="32221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E588CEE0-C747-4AFA-A53B-0C063E5A1E62}"/>
              </a:ext>
            </a:extLst>
          </p:cNvPr>
          <p:cNvSpPr/>
          <p:nvPr/>
        </p:nvSpPr>
        <p:spPr>
          <a:xfrm>
            <a:off x="4458789" y="309506"/>
            <a:ext cx="2377440" cy="1027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Text:</a:t>
            </a:r>
          </a:p>
          <a:p>
            <a:r>
              <a:t>CustomerAI a bit limiting and too close to People: GrowthAI? (internal)</a:t>
            </a:r>
          </a:p>
        </p:txBody>
      </p:sp>
      <p:sp>
        <p:nvSpPr>
          <p:cNvPr id="3" name="Rectangle 2">
            <a:extLst>
              <a:ext uri="{FF2B5EF4-FFF2-40B4-BE49-F238E27FC236}">
                <a16:creationId xmlns:a16="http://schemas.microsoft.com/office/drawing/2014/main" id="{7846D8E3-2B2E-4A1C-9B05-28A3AC82C4AB}"/>
              </a:ext>
            </a:extLst>
          </p:cNvPr>
          <p:cNvSpPr/>
          <p:nvPr/>
        </p:nvSpPr>
        <p:spPr>
          <a:xfrm>
            <a:off x="2581275" y="5112689"/>
            <a:ext cx="2466975" cy="592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Text:</a:t>
            </a:r>
          </a:p>
          <a:p>
            <a:r>
              <a:t>Display the relevant departments</a:t>
            </a:r>
          </a:p>
        </p:txBody>
      </p:sp>
      <p:sp>
        <p:nvSpPr>
          <p:cNvPr id="6" name="Rectangle 5">
            <a:extLst>
              <a:ext uri="{FF2B5EF4-FFF2-40B4-BE49-F238E27FC236}">
                <a16:creationId xmlns:a16="http://schemas.microsoft.com/office/drawing/2014/main" id="{3244F2EF-BF58-425B-B0CD-14C59E43D8C1}"/>
              </a:ext>
            </a:extLst>
          </p:cNvPr>
          <p:cNvSpPr/>
          <p:nvPr/>
        </p:nvSpPr>
        <p:spPr>
          <a:xfrm>
            <a:off x="272665" y="435188"/>
            <a:ext cx="3663609" cy="55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Text:</a:t>
            </a:r>
          </a:p>
          <a:p>
            <a:r>
              <a:t>Augustin (L) + Thomas + Artus</a:t>
            </a:r>
          </a:p>
        </p:txBody>
      </p:sp>
    </p:spTree>
    <p:extLst>
      <p:ext uri="{BB962C8B-B14F-4D97-AF65-F5344CB8AC3E}">
        <p14:creationId xmlns:p14="http://schemas.microsoft.com/office/powerpoint/2010/main" val="3172431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191E7-D39C-2916-7809-3A6805EE2A5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F1C4830-17EF-9A41-D9A7-387C291005F2}"/>
              </a:ext>
            </a:extLst>
          </p:cNvPr>
          <p:cNvSpPr/>
          <p:nvPr/>
        </p:nvSpPr>
        <p:spPr>
          <a:xfrm>
            <a:off x="0" y="1155010"/>
            <a:ext cx="10691813" cy="940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8C614E0E-0D25-B7D7-7F99-923ACE08E7D6}"/>
              </a:ext>
            </a:extLst>
          </p:cNvPr>
          <p:cNvSpPr>
            <a:spLocks noGrp="1"/>
          </p:cNvSpPr>
          <p:nvPr>
            <p:ph type="title"/>
          </p:nvPr>
        </p:nvSpPr>
        <p:spPr>
          <a:xfrm>
            <a:off x="272665" y="-17508"/>
            <a:ext cx="10146482" cy="1242508"/>
          </a:xfrm>
        </p:spPr>
        <p:txBody>
          <a:bodyPr/>
          <a:lstStyle/>
          <a:p>
            <a:r>
              <a:t>Text:</a:t>
            </a:r>
          </a:p>
          <a:p>
            <a:r>
              <a:t>Strategic business challenges addressed with AI-powered solutions helping organizations make faster &amp; smarter decisions</a:t>
            </a:r>
          </a:p>
        </p:txBody>
      </p:sp>
      <p:sp>
        <p:nvSpPr>
          <p:cNvPr id="4" name="Rectangle : coins arrondis 3">
            <a:extLst>
              <a:ext uri="{FF2B5EF4-FFF2-40B4-BE49-F238E27FC236}">
                <a16:creationId xmlns:a16="http://schemas.microsoft.com/office/drawing/2014/main" id="{479BE6D6-9AD2-32BD-270C-9023A9EBADF3}"/>
              </a:ext>
            </a:extLst>
          </p:cNvPr>
          <p:cNvSpPr/>
          <p:nvPr/>
        </p:nvSpPr>
        <p:spPr>
          <a:xfrm>
            <a:off x="2950339" y="1695697"/>
            <a:ext cx="2458012" cy="3666877"/>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t>Text:</a:t>
            </a:r>
          </a:p>
          <a:p>
            <a:r>
              <a:t>Workforce performance</a:t>
            </a:r>
          </a:p>
          <a:p/>
          <a:p>
            <a:r>
              <a:t>Uncover &amp; explain root causes of observed phenomena (ex: disengagement)</a:t>
            </a:r>
          </a:p>
        </p:txBody>
      </p:sp>
      <p:sp>
        <p:nvSpPr>
          <p:cNvPr id="5" name="Rectangle : coins arrondis 4">
            <a:extLst>
              <a:ext uri="{FF2B5EF4-FFF2-40B4-BE49-F238E27FC236}">
                <a16:creationId xmlns:a16="http://schemas.microsoft.com/office/drawing/2014/main" id="{A12FEC6A-D597-5B01-5B67-1D61A6C4B854}"/>
              </a:ext>
            </a:extLst>
          </p:cNvPr>
          <p:cNvSpPr/>
          <p:nvPr/>
        </p:nvSpPr>
        <p:spPr>
          <a:xfrm>
            <a:off x="339340" y="1695697"/>
            <a:ext cx="2458011" cy="3666877"/>
          </a:xfrm>
          <a:prstGeom prst="round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t>Text:</a:t>
            </a:r>
          </a:p>
          <a:p>
            <a:r>
              <a:t>External growth &amp; market development</a:t>
            </a:r>
          </a:p>
          <a:p/>
          <a:p>
            <a:r>
              <a:t>Prospection, Identify high-fit M&amp;A or partnership opportunities</a:t>
            </a:r>
          </a:p>
        </p:txBody>
      </p:sp>
      <p:sp>
        <p:nvSpPr>
          <p:cNvPr id="7" name="Rectangle : coins arrondis 6">
            <a:extLst>
              <a:ext uri="{FF2B5EF4-FFF2-40B4-BE49-F238E27FC236}">
                <a16:creationId xmlns:a16="http://schemas.microsoft.com/office/drawing/2014/main" id="{B2252083-D1C4-0A71-ABB0-893C5DCB0290}"/>
              </a:ext>
            </a:extLst>
          </p:cNvPr>
          <p:cNvSpPr/>
          <p:nvPr/>
        </p:nvSpPr>
        <p:spPr>
          <a:xfrm>
            <a:off x="8109919" y="1695697"/>
            <a:ext cx="2458011" cy="3666877"/>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t>Text:</a:t>
            </a:r>
          </a:p>
          <a:p>
            <a:r>
              <a:t>Risk &amp; compliance</a:t>
            </a:r>
          </a:p>
          <a:p/>
          <a:p>
            <a:r>
              <a:t>Detect outliers and fraud, alert on business failure</a:t>
            </a:r>
          </a:p>
        </p:txBody>
      </p:sp>
      <p:sp>
        <p:nvSpPr>
          <p:cNvPr id="8" name="Rectangle : coins arrondis 7">
            <a:extLst>
              <a:ext uri="{FF2B5EF4-FFF2-40B4-BE49-F238E27FC236}">
                <a16:creationId xmlns:a16="http://schemas.microsoft.com/office/drawing/2014/main" id="{F7A453D6-D9A9-5E3D-C4C6-62AAFB316365}"/>
              </a:ext>
            </a:extLst>
          </p:cNvPr>
          <p:cNvSpPr/>
          <p:nvPr/>
        </p:nvSpPr>
        <p:spPr>
          <a:xfrm>
            <a:off x="5561339" y="1684448"/>
            <a:ext cx="2458011" cy="3693146"/>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t>Text:</a:t>
            </a:r>
          </a:p>
          <a:p>
            <a:r>
              <a:t>Process &amp; Internal performance</a:t>
            </a:r>
          </a:p>
          <a:p/>
          <a:p>
            <a:r>
              <a:t>Predict clients’ behavior, optimize targeting, forecast demand</a:t>
            </a:r>
          </a:p>
        </p:txBody>
      </p:sp>
      <p:sp>
        <p:nvSpPr>
          <p:cNvPr id="45" name="ZoneTexte 44">
            <a:extLst>
              <a:ext uri="{FF2B5EF4-FFF2-40B4-BE49-F238E27FC236}">
                <a16:creationId xmlns:a16="http://schemas.microsoft.com/office/drawing/2014/main" id="{061B1E7E-FD47-C83F-5018-014001D5230D}"/>
              </a:ext>
            </a:extLst>
          </p:cNvPr>
          <p:cNvSpPr txBox="1"/>
          <p:nvPr/>
        </p:nvSpPr>
        <p:spPr>
          <a:xfrm>
            <a:off x="272666" y="1257455"/>
            <a:ext cx="2458010" cy="335798"/>
          </a:xfrm>
          <a:prstGeom prst="rect">
            <a:avLst/>
          </a:prstGeom>
          <a:noFill/>
        </p:spPr>
        <p:txBody>
          <a:bodyPr wrap="square" rtlCol="0">
            <a:spAutoFit/>
          </a:bodyPr>
          <a:lstStyle/>
          <a:p>
            <a:r>
              <a:t>Text:</a:t>
            </a:r>
          </a:p>
          <a:p>
            <a:r>
              <a:t>Q-Hunter / Target AI</a:t>
            </a:r>
          </a:p>
        </p:txBody>
      </p:sp>
      <p:sp>
        <p:nvSpPr>
          <p:cNvPr id="46" name="ZoneTexte 45">
            <a:extLst>
              <a:ext uri="{FF2B5EF4-FFF2-40B4-BE49-F238E27FC236}">
                <a16:creationId xmlns:a16="http://schemas.microsoft.com/office/drawing/2014/main" id="{308B46E6-0B9A-FDA5-EF47-BA7D0CDFFA0D}"/>
              </a:ext>
            </a:extLst>
          </p:cNvPr>
          <p:cNvSpPr txBox="1"/>
          <p:nvPr/>
        </p:nvSpPr>
        <p:spPr>
          <a:xfrm>
            <a:off x="2836729" y="1257455"/>
            <a:ext cx="2677673" cy="335798"/>
          </a:xfrm>
          <a:prstGeom prst="rect">
            <a:avLst/>
          </a:prstGeom>
          <a:noFill/>
        </p:spPr>
        <p:txBody>
          <a:bodyPr wrap="square" rtlCol="0">
            <a:spAutoFit/>
          </a:bodyPr>
          <a:lstStyle/>
          <a:p>
            <a:pPr algn="ctr"/>
            <a:r>
              <a:rPr lang="fr-FR" b="1" dirty="0">
                <a:solidFill>
                  <a:schemeClr val="accent6"/>
                </a:solidFill>
              </a:rPr>
              <a:t>Q-</a:t>
            </a:r>
            <a:r>
              <a:rPr lang="fr-FR" b="1" dirty="0" err="1">
                <a:solidFill>
                  <a:schemeClr val="accent6"/>
                </a:solidFill>
              </a:rPr>
              <a:t>Worker</a:t>
            </a:r>
            <a:r>
              <a:rPr lang="fr-FR" b="1" dirty="0">
                <a:solidFill>
                  <a:schemeClr val="accent6"/>
                </a:solidFill>
              </a:rPr>
              <a:t> / </a:t>
            </a:r>
            <a:r>
              <a:rPr lang="fr-FR" b="1" dirty="0" err="1">
                <a:solidFill>
                  <a:schemeClr val="accent6"/>
                </a:solidFill>
              </a:rPr>
              <a:t>Perform</a:t>
            </a:r>
            <a:r>
              <a:rPr lang="fr-FR" b="1" dirty="0">
                <a:solidFill>
                  <a:schemeClr val="accent6"/>
                </a:solidFill>
              </a:rPr>
              <a:t> AI</a:t>
            </a:r>
          </a:p>
        </p:txBody>
      </p:sp>
      <p:sp>
        <p:nvSpPr>
          <p:cNvPr id="47" name="ZoneTexte 46">
            <a:extLst>
              <a:ext uri="{FF2B5EF4-FFF2-40B4-BE49-F238E27FC236}">
                <a16:creationId xmlns:a16="http://schemas.microsoft.com/office/drawing/2014/main" id="{531F6D9E-D2EE-DCA5-647B-DFB2F851DFC9}"/>
              </a:ext>
            </a:extLst>
          </p:cNvPr>
          <p:cNvSpPr txBox="1"/>
          <p:nvPr/>
        </p:nvSpPr>
        <p:spPr>
          <a:xfrm>
            <a:off x="5396718" y="1252020"/>
            <a:ext cx="2713201" cy="335798"/>
          </a:xfrm>
          <a:prstGeom prst="rect">
            <a:avLst/>
          </a:prstGeom>
          <a:noFill/>
        </p:spPr>
        <p:txBody>
          <a:bodyPr wrap="square" rtlCol="0">
            <a:spAutoFit/>
          </a:bodyPr>
          <a:lstStyle/>
          <a:p>
            <a:pPr algn="ctr"/>
            <a:r>
              <a:rPr lang="fr-FR" b="1" dirty="0">
                <a:solidFill>
                  <a:schemeClr val="accent1"/>
                </a:solidFill>
              </a:rPr>
              <a:t>Q-Booster / </a:t>
            </a:r>
            <a:r>
              <a:rPr lang="fr-FR" b="1" dirty="0" err="1">
                <a:solidFill>
                  <a:schemeClr val="accent1"/>
                </a:solidFill>
              </a:rPr>
              <a:t>Predict</a:t>
            </a:r>
            <a:r>
              <a:rPr lang="fr-FR" b="1" dirty="0">
                <a:solidFill>
                  <a:schemeClr val="accent1"/>
                </a:solidFill>
              </a:rPr>
              <a:t> AI</a:t>
            </a:r>
          </a:p>
        </p:txBody>
      </p:sp>
      <p:sp>
        <p:nvSpPr>
          <p:cNvPr id="48" name="ZoneTexte 47">
            <a:extLst>
              <a:ext uri="{FF2B5EF4-FFF2-40B4-BE49-F238E27FC236}">
                <a16:creationId xmlns:a16="http://schemas.microsoft.com/office/drawing/2014/main" id="{2A0E2946-E25D-1D7B-2A61-C478984E6825}"/>
              </a:ext>
            </a:extLst>
          </p:cNvPr>
          <p:cNvSpPr txBox="1"/>
          <p:nvPr/>
        </p:nvSpPr>
        <p:spPr>
          <a:xfrm>
            <a:off x="8159192" y="1268312"/>
            <a:ext cx="2453853" cy="335798"/>
          </a:xfrm>
          <a:prstGeom prst="rect">
            <a:avLst/>
          </a:prstGeom>
          <a:noFill/>
        </p:spPr>
        <p:txBody>
          <a:bodyPr wrap="square" rtlCol="0">
            <a:spAutoFit/>
          </a:bodyPr>
          <a:lstStyle/>
          <a:p>
            <a:pPr algn="ctr"/>
            <a:r>
              <a:rPr lang="fr-FR" b="1" dirty="0">
                <a:solidFill>
                  <a:schemeClr val="bg1">
                    <a:lumMod val="50000"/>
                  </a:schemeClr>
                </a:solidFill>
              </a:rPr>
              <a:t>Q-</a:t>
            </a:r>
            <a:r>
              <a:rPr lang="fr-FR" b="1" dirty="0" err="1">
                <a:solidFill>
                  <a:schemeClr val="bg1">
                    <a:lumMod val="50000"/>
                  </a:schemeClr>
                </a:solidFill>
              </a:rPr>
              <a:t>Protector</a:t>
            </a:r>
            <a:r>
              <a:rPr lang="fr-FR" b="1" dirty="0">
                <a:solidFill>
                  <a:schemeClr val="bg1">
                    <a:lumMod val="50000"/>
                  </a:schemeClr>
                </a:solidFill>
              </a:rPr>
              <a:t> / Shield AI</a:t>
            </a:r>
          </a:p>
        </p:txBody>
      </p:sp>
      <p:sp>
        <p:nvSpPr>
          <p:cNvPr id="15" name="Ellipse 14">
            <a:extLst>
              <a:ext uri="{FF2B5EF4-FFF2-40B4-BE49-F238E27FC236}">
                <a16:creationId xmlns:a16="http://schemas.microsoft.com/office/drawing/2014/main" id="{A29B75EC-1BB2-4B65-B6B5-1B947BF96A5A}"/>
              </a:ext>
            </a:extLst>
          </p:cNvPr>
          <p:cNvSpPr/>
          <p:nvPr/>
        </p:nvSpPr>
        <p:spPr>
          <a:xfrm>
            <a:off x="10067109" y="121920"/>
            <a:ext cx="362162" cy="32221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3244F2EF-BF58-425B-B0CD-14C59E43D8C1}"/>
              </a:ext>
            </a:extLst>
          </p:cNvPr>
          <p:cNvSpPr/>
          <p:nvPr/>
        </p:nvSpPr>
        <p:spPr>
          <a:xfrm>
            <a:off x="0" y="-609030"/>
            <a:ext cx="3663609" cy="55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Augustine (L) + Thomas + Arthur</a:t>
            </a:r>
          </a:p>
        </p:txBody>
      </p:sp>
      <p:sp>
        <p:nvSpPr>
          <p:cNvPr id="11" name="Rectangle 10">
            <a:extLst>
              <a:ext uri="{FF2B5EF4-FFF2-40B4-BE49-F238E27FC236}">
                <a16:creationId xmlns:a16="http://schemas.microsoft.com/office/drawing/2014/main" id="{C56950E0-17DE-464F-AC32-006EEA861748}"/>
              </a:ext>
            </a:extLst>
          </p:cNvPr>
          <p:cNvSpPr/>
          <p:nvPr/>
        </p:nvSpPr>
        <p:spPr>
          <a:xfrm>
            <a:off x="409576" y="2898085"/>
            <a:ext cx="2321630" cy="94049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Corp Development, Strategy, Commercial, Business Dev, Purchasing Dept, Marketing, Financials, M&amp;A</a:t>
            </a:r>
          </a:p>
        </p:txBody>
      </p:sp>
      <p:sp>
        <p:nvSpPr>
          <p:cNvPr id="19" name="ZoneTexte 18">
            <a:extLst>
              <a:ext uri="{FF2B5EF4-FFF2-40B4-BE49-F238E27FC236}">
                <a16:creationId xmlns:a16="http://schemas.microsoft.com/office/drawing/2014/main" id="{75F2D590-958C-42D2-A1F3-C1BAC0CF53EA}"/>
              </a:ext>
            </a:extLst>
          </p:cNvPr>
          <p:cNvSpPr txBox="1"/>
          <p:nvPr/>
        </p:nvSpPr>
        <p:spPr>
          <a:xfrm rot="16200000">
            <a:off x="-546544" y="4484786"/>
            <a:ext cx="1447801" cy="307777"/>
          </a:xfrm>
          <a:prstGeom prst="rect">
            <a:avLst/>
          </a:prstGeom>
          <a:noFill/>
        </p:spPr>
        <p:txBody>
          <a:bodyPr wrap="square">
            <a:spAutoFit/>
          </a:bodyPr>
          <a:lstStyle/>
          <a:p>
            <a:r>
              <a:t>Cas d'utilisation</a:t>
            </a:r>
          </a:p>
        </p:txBody>
      </p:sp>
      <p:sp>
        <p:nvSpPr>
          <p:cNvPr id="20" name="ZoneTexte 19">
            <a:extLst>
              <a:ext uri="{FF2B5EF4-FFF2-40B4-BE49-F238E27FC236}">
                <a16:creationId xmlns:a16="http://schemas.microsoft.com/office/drawing/2014/main" id="{51417689-8E3E-4F3F-8A6B-3A86000C8B7B}"/>
              </a:ext>
            </a:extLst>
          </p:cNvPr>
          <p:cNvSpPr txBox="1"/>
          <p:nvPr/>
        </p:nvSpPr>
        <p:spPr>
          <a:xfrm rot="16200000">
            <a:off x="-591634" y="3214441"/>
            <a:ext cx="1522609" cy="307777"/>
          </a:xfrm>
          <a:prstGeom prst="rect">
            <a:avLst/>
          </a:prstGeom>
          <a:noFill/>
        </p:spPr>
        <p:txBody>
          <a:bodyPr wrap="square">
            <a:spAutoFit/>
          </a:bodyPr>
          <a:lstStyle/>
          <a:p>
            <a:pPr algn="ctr"/>
            <a:r>
              <a:rPr lang="en-US" sz="1400" dirty="0">
                <a:solidFill>
                  <a:schemeClr val="accent5"/>
                </a:solidFill>
              </a:rPr>
              <a:t>Teams</a:t>
            </a:r>
          </a:p>
        </p:txBody>
      </p:sp>
      <p:sp>
        <p:nvSpPr>
          <p:cNvPr id="21" name="Rectangle 20">
            <a:extLst>
              <a:ext uri="{FF2B5EF4-FFF2-40B4-BE49-F238E27FC236}">
                <a16:creationId xmlns:a16="http://schemas.microsoft.com/office/drawing/2014/main" id="{1BADDA54-E81A-46DA-AA24-45A57537353D}"/>
              </a:ext>
            </a:extLst>
          </p:cNvPr>
          <p:cNvSpPr/>
          <p:nvPr/>
        </p:nvSpPr>
        <p:spPr>
          <a:xfrm>
            <a:off x="3014751" y="2898084"/>
            <a:ext cx="2321630" cy="94049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accent3"/>
                </a:solidFill>
              </a:rPr>
              <a:t>HR, </a:t>
            </a:r>
            <a:r>
              <a:rPr lang="fr-FR" sz="1200" dirty="0" err="1">
                <a:solidFill>
                  <a:schemeClr val="accent3"/>
                </a:solidFill>
              </a:rPr>
              <a:t>Operationnals</a:t>
            </a:r>
            <a:r>
              <a:rPr lang="fr-FR" sz="1200" dirty="0">
                <a:solidFill>
                  <a:schemeClr val="accent3"/>
                </a:solidFill>
              </a:rPr>
              <a:t>, </a:t>
            </a:r>
            <a:r>
              <a:rPr lang="fr-FR" sz="1200" dirty="0" err="1">
                <a:solidFill>
                  <a:schemeClr val="accent3"/>
                </a:solidFill>
              </a:rPr>
              <a:t>Strategy</a:t>
            </a:r>
            <a:r>
              <a:rPr lang="fr-FR" sz="1200" dirty="0">
                <a:solidFill>
                  <a:schemeClr val="accent3"/>
                </a:solidFill>
              </a:rPr>
              <a:t>, </a:t>
            </a:r>
            <a:r>
              <a:rPr lang="fr-FR" sz="1200" dirty="0" err="1">
                <a:solidFill>
                  <a:schemeClr val="accent3"/>
                </a:solidFill>
              </a:rPr>
              <a:t>Financials</a:t>
            </a:r>
            <a:endParaRPr lang="fr-FR" sz="1200" dirty="0">
              <a:solidFill>
                <a:schemeClr val="accent3"/>
              </a:solidFill>
            </a:endParaRPr>
          </a:p>
        </p:txBody>
      </p:sp>
      <p:sp>
        <p:nvSpPr>
          <p:cNvPr id="22" name="Rectangle 21">
            <a:extLst>
              <a:ext uri="{FF2B5EF4-FFF2-40B4-BE49-F238E27FC236}">
                <a16:creationId xmlns:a16="http://schemas.microsoft.com/office/drawing/2014/main" id="{5D32D010-F2B0-4D41-9149-51C19FAA74CC}"/>
              </a:ext>
            </a:extLst>
          </p:cNvPr>
          <p:cNvSpPr/>
          <p:nvPr/>
        </p:nvSpPr>
        <p:spPr>
          <a:xfrm>
            <a:off x="5629527" y="2898084"/>
            <a:ext cx="2321630" cy="94049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accent3"/>
                </a:solidFill>
              </a:rPr>
              <a:t>Marketing, Sales, CRM, CFO, </a:t>
            </a:r>
            <a:r>
              <a:rPr lang="fr-FR" sz="1200" dirty="0" err="1">
                <a:solidFill>
                  <a:schemeClr val="accent3"/>
                </a:solidFill>
              </a:rPr>
              <a:t>Operationnals</a:t>
            </a:r>
            <a:r>
              <a:rPr lang="fr-FR" sz="1200" dirty="0">
                <a:solidFill>
                  <a:schemeClr val="accent3"/>
                </a:solidFill>
              </a:rPr>
              <a:t>,</a:t>
            </a:r>
          </a:p>
        </p:txBody>
      </p:sp>
      <p:sp>
        <p:nvSpPr>
          <p:cNvPr id="23" name="Rectangle 22">
            <a:extLst>
              <a:ext uri="{FF2B5EF4-FFF2-40B4-BE49-F238E27FC236}">
                <a16:creationId xmlns:a16="http://schemas.microsoft.com/office/drawing/2014/main" id="{3E957A43-62F1-4BE3-B9B0-1A3776D4D943}"/>
              </a:ext>
            </a:extLst>
          </p:cNvPr>
          <p:cNvSpPr/>
          <p:nvPr/>
        </p:nvSpPr>
        <p:spPr>
          <a:xfrm>
            <a:off x="8178359" y="2898084"/>
            <a:ext cx="2321630" cy="94049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Risk, Fraud, Sales, CFO, Operationals</a:t>
            </a:r>
          </a:p>
        </p:txBody>
      </p:sp>
      <p:sp>
        <p:nvSpPr>
          <p:cNvPr id="13" name="Rectangle 12">
            <a:extLst>
              <a:ext uri="{FF2B5EF4-FFF2-40B4-BE49-F238E27FC236}">
                <a16:creationId xmlns:a16="http://schemas.microsoft.com/office/drawing/2014/main" id="{D7607D91-ADE2-434C-83A7-D7B2869B921B}"/>
              </a:ext>
            </a:extLst>
          </p:cNvPr>
          <p:cNvSpPr/>
          <p:nvPr/>
        </p:nvSpPr>
        <p:spPr>
          <a:xfrm>
            <a:off x="3663609" y="-720028"/>
            <a:ext cx="1838325"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Quinten Insight</a:t>
            </a:r>
          </a:p>
        </p:txBody>
      </p:sp>
    </p:spTree>
    <p:extLst>
      <p:ext uri="{BB962C8B-B14F-4D97-AF65-F5344CB8AC3E}">
        <p14:creationId xmlns:p14="http://schemas.microsoft.com/office/powerpoint/2010/main" val="456459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B7F2B-74B1-0D6A-AD07-8376FF2E1C4C}"/>
            </a:ext>
          </a:extLst>
        </p:cNvPr>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64AD58AD-4D98-485B-8ACD-CBFB8CF81404}"/>
              </a:ext>
            </a:extLst>
          </p:cNvPr>
          <p:cNvSpPr>
            <a:spLocks noGrp="1"/>
          </p:cNvSpPr>
          <p:nvPr>
            <p:ph type="body" sz="quarter" idx="14"/>
          </p:nvPr>
        </p:nvSpPr>
        <p:spPr>
          <a:xfrm>
            <a:off x="717898" y="1596090"/>
            <a:ext cx="2114558" cy="844872"/>
          </a:xfrm>
        </p:spPr>
        <p:txBody>
          <a:bodyPr/>
          <a:lstStyle/>
          <a:p>
            <a:r>
              <a:rPr lang="fr-FR" sz="2000" dirty="0" err="1"/>
              <a:t>GenAI</a:t>
            </a:r>
            <a:endParaRPr lang="fr-FR" sz="2000" dirty="0"/>
          </a:p>
          <a:p>
            <a:r>
              <a:rPr lang="fr-FR" dirty="0"/>
              <a:t>(LLM, RAG, NLP, OCR)</a:t>
            </a:r>
          </a:p>
        </p:txBody>
      </p:sp>
      <p:sp>
        <p:nvSpPr>
          <p:cNvPr id="9" name="Espace réservé du texte 8">
            <a:extLst>
              <a:ext uri="{FF2B5EF4-FFF2-40B4-BE49-F238E27FC236}">
                <a16:creationId xmlns:a16="http://schemas.microsoft.com/office/drawing/2014/main" id="{386C0E48-86E0-4B90-AEFE-1006C330863B}"/>
              </a:ext>
            </a:extLst>
          </p:cNvPr>
          <p:cNvSpPr>
            <a:spLocks noGrp="1"/>
          </p:cNvSpPr>
          <p:nvPr>
            <p:ph type="body" sz="quarter" idx="15"/>
          </p:nvPr>
        </p:nvSpPr>
        <p:spPr/>
        <p:txBody>
          <a:bodyPr/>
          <a:lstStyle/>
          <a:p>
            <a:r>
              <a:t>Science des données</a:t>
            </a:r>
          </a:p>
          <a:p>
            <a:r>
              <a:t>(Apprentissage supervisé/non supervisé en ML)</a:t>
            </a:r>
          </a:p>
        </p:txBody>
      </p:sp>
      <p:sp>
        <p:nvSpPr>
          <p:cNvPr id="10" name="Espace réservé du texte 9">
            <a:extLst>
              <a:ext uri="{FF2B5EF4-FFF2-40B4-BE49-F238E27FC236}">
                <a16:creationId xmlns:a16="http://schemas.microsoft.com/office/drawing/2014/main" id="{E62754A2-82D1-4D7C-8284-9B877575A85D}"/>
              </a:ext>
            </a:extLst>
          </p:cNvPr>
          <p:cNvSpPr>
            <a:spLocks noGrp="1"/>
          </p:cNvSpPr>
          <p:nvPr>
            <p:ph type="body" sz="quarter" idx="16"/>
          </p:nvPr>
        </p:nvSpPr>
        <p:spPr>
          <a:xfrm>
            <a:off x="4172549" y="4659274"/>
            <a:ext cx="2396976" cy="844872"/>
          </a:xfrm>
        </p:spPr>
        <p:txBody>
          <a:bodyPr/>
          <a:lstStyle/>
          <a:p>
            <a:r>
              <a:rPr lang="fr-FR" sz="2000" dirty="0"/>
              <a:t>Insight </a:t>
            </a:r>
            <a:r>
              <a:rPr lang="fr-FR" sz="2000" dirty="0" err="1"/>
              <a:t>Specialist</a:t>
            </a:r>
            <a:endParaRPr lang="fr-FR" sz="2000" dirty="0"/>
          </a:p>
          <a:p>
            <a:r>
              <a:rPr lang="fr-FR" dirty="0"/>
              <a:t>Project Manager, </a:t>
            </a:r>
            <a:r>
              <a:rPr lang="fr-FR" dirty="0" err="1"/>
              <a:t>Sector</a:t>
            </a:r>
            <a:r>
              <a:rPr lang="fr-FR" dirty="0"/>
              <a:t> Experts</a:t>
            </a:r>
          </a:p>
        </p:txBody>
      </p:sp>
      <p:sp>
        <p:nvSpPr>
          <p:cNvPr id="2" name="Titre 1">
            <a:extLst>
              <a:ext uri="{FF2B5EF4-FFF2-40B4-BE49-F238E27FC236}">
                <a16:creationId xmlns:a16="http://schemas.microsoft.com/office/drawing/2014/main" id="{114F553F-8096-C59F-C393-CF25E3F41307}"/>
              </a:ext>
            </a:extLst>
          </p:cNvPr>
          <p:cNvSpPr>
            <a:spLocks noGrp="1"/>
          </p:cNvSpPr>
          <p:nvPr>
            <p:ph type="title" idx="4294967295"/>
          </p:nvPr>
        </p:nvSpPr>
        <p:spPr>
          <a:xfrm>
            <a:off x="3772300" y="1637893"/>
            <a:ext cx="3146950" cy="1243012"/>
          </a:xfrm>
          <a:prstGeom prst="rect">
            <a:avLst/>
          </a:prstGeom>
        </p:spPr>
        <p:txBody>
          <a:bodyPr anchor="ctr"/>
          <a:lstStyle/>
          <a:p>
            <a:r>
              <a:t>Nos compétences</a:t>
            </a:r>
          </a:p>
        </p:txBody>
      </p:sp>
      <p:sp>
        <p:nvSpPr>
          <p:cNvPr id="12" name="Espace réservé du texte 7">
            <a:extLst>
              <a:ext uri="{FF2B5EF4-FFF2-40B4-BE49-F238E27FC236}">
                <a16:creationId xmlns:a16="http://schemas.microsoft.com/office/drawing/2014/main" id="{555226ED-09F8-4AE3-8634-93E58389B7E8}"/>
              </a:ext>
            </a:extLst>
          </p:cNvPr>
          <p:cNvSpPr txBox="1">
            <a:spLocks/>
          </p:cNvSpPr>
          <p:nvPr/>
        </p:nvSpPr>
        <p:spPr>
          <a:xfrm>
            <a:off x="667635" y="4659274"/>
            <a:ext cx="2215083" cy="844872"/>
          </a:xfrm>
          <a:prstGeom prst="rect">
            <a:avLst/>
          </a:prstGeom>
        </p:spPr>
        <p:txBody>
          <a:bodyPr/>
          <a:lstStyle>
            <a:lvl1pPr marL="0" indent="0" algn="ctr" defTabSz="801929" rtl="0" eaLnBrk="1" latinLnBrk="0" hangingPunct="1">
              <a:lnSpc>
                <a:spcPct val="90000"/>
              </a:lnSpc>
              <a:spcBef>
                <a:spcPts val="877"/>
              </a:spcBef>
              <a:buFont typeface="Arial" panose="020B0604020202020204" pitchFamily="34" charset="0"/>
              <a:buNone/>
              <a:defRPr sz="1400" b="1" kern="1200">
                <a:solidFill>
                  <a:schemeClr val="bg1"/>
                </a:solidFill>
                <a:latin typeface="+mn-lt"/>
                <a:ea typeface="+mn-ea"/>
                <a:cs typeface="+mn-cs"/>
              </a:defRPr>
            </a:lvl1pPr>
            <a:lvl2pPr marL="601447" indent="-200482" algn="l" defTabSz="801929" rtl="0" eaLnBrk="1" latinLnBrk="0" hangingPunct="1">
              <a:lnSpc>
                <a:spcPct val="90000"/>
              </a:lnSpc>
              <a:spcBef>
                <a:spcPts val="439"/>
              </a:spcBef>
              <a:buFont typeface="Arial" panose="020B0604020202020204" pitchFamily="34" charset="0"/>
              <a:buChar char="•"/>
              <a:defRPr sz="2105" kern="1200">
                <a:solidFill>
                  <a:schemeClr val="tx1"/>
                </a:solidFill>
                <a:latin typeface="+mn-lt"/>
                <a:ea typeface="+mn-ea"/>
                <a:cs typeface="+mn-cs"/>
              </a:defRPr>
            </a:lvl2pPr>
            <a:lvl3pPr marL="1002411" indent="-200482" algn="l" defTabSz="801929" rtl="0" eaLnBrk="1" latinLnBrk="0" hangingPunct="1">
              <a:lnSpc>
                <a:spcPct val="90000"/>
              </a:lnSpc>
              <a:spcBef>
                <a:spcPts val="439"/>
              </a:spcBef>
              <a:buFont typeface="Arial" panose="020B0604020202020204" pitchFamily="34" charset="0"/>
              <a:buChar char="•"/>
              <a:defRPr sz="1754" kern="1200">
                <a:solidFill>
                  <a:schemeClr val="tx1"/>
                </a:solidFill>
                <a:latin typeface="+mn-lt"/>
                <a:ea typeface="+mn-ea"/>
                <a:cs typeface="+mn-cs"/>
              </a:defRPr>
            </a:lvl3pPr>
            <a:lvl4pPr marL="1403375"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4pPr>
            <a:lvl5pPr marL="1804340"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5pPr>
            <a:lvl6pPr marL="2205304"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269"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233"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197"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a:lstStyle>
          <a:p>
            <a:r>
              <a:t>Industrialization</a:t>
            </a:r>
          </a:p>
          <a:p>
            <a:r>
              <a:t>MLOps, DevOps, UI/UX</a:t>
            </a:r>
          </a:p>
        </p:txBody>
      </p:sp>
      <p:sp>
        <p:nvSpPr>
          <p:cNvPr id="13" name="Espace réservé du texte 7">
            <a:extLst>
              <a:ext uri="{FF2B5EF4-FFF2-40B4-BE49-F238E27FC236}">
                <a16:creationId xmlns:a16="http://schemas.microsoft.com/office/drawing/2014/main" id="{5C6A872B-B0A8-4A4A-A6AB-3CEF42ACBA81}"/>
              </a:ext>
            </a:extLst>
          </p:cNvPr>
          <p:cNvSpPr txBox="1">
            <a:spLocks/>
          </p:cNvSpPr>
          <p:nvPr/>
        </p:nvSpPr>
        <p:spPr>
          <a:xfrm>
            <a:off x="7859357" y="4672976"/>
            <a:ext cx="2114558" cy="844872"/>
          </a:xfrm>
          <a:prstGeom prst="rect">
            <a:avLst/>
          </a:prstGeom>
        </p:spPr>
        <p:txBody>
          <a:bodyPr/>
          <a:lstStyle>
            <a:lvl1pPr marL="0" indent="0" algn="ctr" defTabSz="801929" rtl="0" eaLnBrk="1" latinLnBrk="0" hangingPunct="1">
              <a:lnSpc>
                <a:spcPct val="90000"/>
              </a:lnSpc>
              <a:spcBef>
                <a:spcPts val="877"/>
              </a:spcBef>
              <a:buFont typeface="Arial" panose="020B0604020202020204" pitchFamily="34" charset="0"/>
              <a:buNone/>
              <a:defRPr sz="1400" b="1" kern="1200">
                <a:solidFill>
                  <a:schemeClr val="bg1"/>
                </a:solidFill>
                <a:latin typeface="+mn-lt"/>
                <a:ea typeface="+mn-ea"/>
                <a:cs typeface="+mn-cs"/>
              </a:defRPr>
            </a:lvl1pPr>
            <a:lvl2pPr marL="601447" indent="-200482" algn="l" defTabSz="801929" rtl="0" eaLnBrk="1" latinLnBrk="0" hangingPunct="1">
              <a:lnSpc>
                <a:spcPct val="90000"/>
              </a:lnSpc>
              <a:spcBef>
                <a:spcPts val="439"/>
              </a:spcBef>
              <a:buFont typeface="Arial" panose="020B0604020202020204" pitchFamily="34" charset="0"/>
              <a:buChar char="•"/>
              <a:defRPr sz="2105" kern="1200">
                <a:solidFill>
                  <a:schemeClr val="tx1"/>
                </a:solidFill>
                <a:latin typeface="+mn-lt"/>
                <a:ea typeface="+mn-ea"/>
                <a:cs typeface="+mn-cs"/>
              </a:defRPr>
            </a:lvl2pPr>
            <a:lvl3pPr marL="1002411" indent="-200482" algn="l" defTabSz="801929" rtl="0" eaLnBrk="1" latinLnBrk="0" hangingPunct="1">
              <a:lnSpc>
                <a:spcPct val="90000"/>
              </a:lnSpc>
              <a:spcBef>
                <a:spcPts val="439"/>
              </a:spcBef>
              <a:buFont typeface="Arial" panose="020B0604020202020204" pitchFamily="34" charset="0"/>
              <a:buChar char="•"/>
              <a:defRPr sz="1754" kern="1200">
                <a:solidFill>
                  <a:schemeClr val="tx1"/>
                </a:solidFill>
                <a:latin typeface="+mn-lt"/>
                <a:ea typeface="+mn-ea"/>
                <a:cs typeface="+mn-cs"/>
              </a:defRPr>
            </a:lvl3pPr>
            <a:lvl4pPr marL="1403375"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4pPr>
            <a:lvl5pPr marL="1804340"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5pPr>
            <a:lvl6pPr marL="2205304"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269"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233"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197"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a:lstStyle>
          <a:p>
            <a:r>
              <a:t>Visualization</a:t>
            </a:r>
          </a:p>
          <a:p>
            <a:r>
              <a:t>PowerBI, Tableau</a:t>
            </a:r>
          </a:p>
        </p:txBody>
      </p:sp>
      <p:pic>
        <p:nvPicPr>
          <p:cNvPr id="15" name="Graphique 14">
            <a:extLst>
              <a:ext uri="{FF2B5EF4-FFF2-40B4-BE49-F238E27FC236}">
                <a16:creationId xmlns:a16="http://schemas.microsoft.com/office/drawing/2014/main" id="{FBD894CD-9186-4879-8895-4898A6A752B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20195"/>
          <a:stretch/>
        </p:blipFill>
        <p:spPr>
          <a:xfrm>
            <a:off x="1319706" y="514665"/>
            <a:ext cx="1047750" cy="1026184"/>
          </a:xfrm>
          <a:prstGeom prst="rect">
            <a:avLst/>
          </a:prstGeom>
        </p:spPr>
      </p:pic>
      <p:pic>
        <p:nvPicPr>
          <p:cNvPr id="17" name="Graphique 16">
            <a:extLst>
              <a:ext uri="{FF2B5EF4-FFF2-40B4-BE49-F238E27FC236}">
                <a16:creationId xmlns:a16="http://schemas.microsoft.com/office/drawing/2014/main" id="{F084A0B7-B8A4-4418-852C-02F3FA2112F8}"/>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15499"/>
          <a:stretch/>
        </p:blipFill>
        <p:spPr>
          <a:xfrm>
            <a:off x="8392761" y="454280"/>
            <a:ext cx="1047750" cy="1086569"/>
          </a:xfrm>
          <a:prstGeom prst="rect">
            <a:avLst/>
          </a:prstGeom>
        </p:spPr>
      </p:pic>
      <p:pic>
        <p:nvPicPr>
          <p:cNvPr id="19" name="Graphique 18">
            <a:extLst>
              <a:ext uri="{FF2B5EF4-FFF2-40B4-BE49-F238E27FC236}">
                <a16:creationId xmlns:a16="http://schemas.microsoft.com/office/drawing/2014/main" id="{5D9EDB5C-5D46-4673-BDFA-29A5D68E480E}"/>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3" t="11143" r="-13" b="11065"/>
          <a:stretch/>
        </p:blipFill>
        <p:spPr>
          <a:xfrm>
            <a:off x="1251301" y="3543278"/>
            <a:ext cx="1047750" cy="1000305"/>
          </a:xfrm>
          <a:prstGeom prst="rect">
            <a:avLst/>
          </a:prstGeom>
        </p:spPr>
      </p:pic>
      <p:pic>
        <p:nvPicPr>
          <p:cNvPr id="21" name="Graphique 20">
            <a:extLst>
              <a:ext uri="{FF2B5EF4-FFF2-40B4-BE49-F238E27FC236}">
                <a16:creationId xmlns:a16="http://schemas.microsoft.com/office/drawing/2014/main" id="{718ACA12-BE2B-48F3-9DAB-675C4D463726}"/>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20195"/>
          <a:stretch/>
        </p:blipFill>
        <p:spPr>
          <a:xfrm>
            <a:off x="4821900" y="3517399"/>
            <a:ext cx="1047750" cy="1026184"/>
          </a:xfrm>
          <a:prstGeom prst="rect">
            <a:avLst/>
          </a:prstGeom>
        </p:spPr>
      </p:pic>
      <p:pic>
        <p:nvPicPr>
          <p:cNvPr id="23" name="Graphique 22">
            <a:extLst>
              <a:ext uri="{FF2B5EF4-FFF2-40B4-BE49-F238E27FC236}">
                <a16:creationId xmlns:a16="http://schemas.microsoft.com/office/drawing/2014/main" id="{5CF72A9B-DCF9-4D5D-A21C-BF5D99DAEA06}"/>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4157"/>
          <a:stretch/>
        </p:blipFill>
        <p:spPr>
          <a:xfrm>
            <a:off x="8460831" y="3632147"/>
            <a:ext cx="897888" cy="945940"/>
          </a:xfrm>
          <a:prstGeom prst="rect">
            <a:avLst/>
          </a:prstGeom>
        </p:spPr>
      </p:pic>
      <p:sp>
        <p:nvSpPr>
          <p:cNvPr id="24" name="Rectangle 23">
            <a:extLst>
              <a:ext uri="{FF2B5EF4-FFF2-40B4-BE49-F238E27FC236}">
                <a16:creationId xmlns:a16="http://schemas.microsoft.com/office/drawing/2014/main" id="{FBC07F77-7D64-4854-AF64-121E041AB9B5}"/>
              </a:ext>
            </a:extLst>
          </p:cNvPr>
          <p:cNvSpPr/>
          <p:nvPr/>
        </p:nvSpPr>
        <p:spPr>
          <a:xfrm>
            <a:off x="9238891" y="5504146"/>
            <a:ext cx="1302588" cy="473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Image 28" descr="Une image contenant noir, obscurité&#10;&#10;Description générée automatiquement">
            <a:extLst>
              <a:ext uri="{FF2B5EF4-FFF2-40B4-BE49-F238E27FC236}">
                <a16:creationId xmlns:a16="http://schemas.microsoft.com/office/drawing/2014/main" id="{4DE31A9F-E3CA-45E3-96FC-B543ED3DBA9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72549" y="656819"/>
            <a:ext cx="2271164" cy="844873"/>
          </a:xfrm>
          <a:prstGeom prst="rect">
            <a:avLst/>
          </a:prstGeom>
        </p:spPr>
      </p:pic>
      <p:sp>
        <p:nvSpPr>
          <p:cNvPr id="30" name="Ellipse 29">
            <a:extLst>
              <a:ext uri="{FF2B5EF4-FFF2-40B4-BE49-F238E27FC236}">
                <a16:creationId xmlns:a16="http://schemas.microsoft.com/office/drawing/2014/main" id="{1DC1290D-CB1D-476B-9575-C72F32BDB89F}"/>
              </a:ext>
            </a:extLst>
          </p:cNvPr>
          <p:cNvSpPr/>
          <p:nvPr/>
        </p:nvSpPr>
        <p:spPr>
          <a:xfrm>
            <a:off x="10067109" y="121920"/>
            <a:ext cx="362162" cy="32221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31062EFA-6956-4C7E-AE01-2244FF569914}"/>
              </a:ext>
            </a:extLst>
          </p:cNvPr>
          <p:cNvSpPr/>
          <p:nvPr/>
        </p:nvSpPr>
        <p:spPr>
          <a:xfrm>
            <a:off x="10691813" y="-28620"/>
            <a:ext cx="2098766" cy="102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Get inspired by the QH slide: more details, more differentiation!</a:t>
            </a:r>
          </a:p>
        </p:txBody>
      </p:sp>
      <p:sp>
        <p:nvSpPr>
          <p:cNvPr id="32" name="Rectangle 31">
            <a:extLst>
              <a:ext uri="{FF2B5EF4-FFF2-40B4-BE49-F238E27FC236}">
                <a16:creationId xmlns:a16="http://schemas.microsoft.com/office/drawing/2014/main" id="{9EDA8BBF-C1BC-4672-9798-37676876E5B8}"/>
              </a:ext>
            </a:extLst>
          </p:cNvPr>
          <p:cNvSpPr/>
          <p:nvPr/>
        </p:nvSpPr>
        <p:spPr>
          <a:xfrm>
            <a:off x="3609066" y="3167470"/>
            <a:ext cx="2562332" cy="102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"We are 5 ahead technically" "from POC to industrialization" etc... RAG / GenAI / Agentic ..</a:t>
            </a:r>
          </a:p>
        </p:txBody>
      </p:sp>
      <p:sp>
        <p:nvSpPr>
          <p:cNvPr id="3" name="Rectangle 2">
            <a:extLst>
              <a:ext uri="{FF2B5EF4-FFF2-40B4-BE49-F238E27FC236}">
                <a16:creationId xmlns:a16="http://schemas.microsoft.com/office/drawing/2014/main" id="{C105C4C2-BBFB-4977-A2DC-9AFD9569F42F}"/>
              </a:ext>
            </a:extLst>
          </p:cNvPr>
          <p:cNvSpPr/>
          <p:nvPr/>
        </p:nvSpPr>
        <p:spPr>
          <a:xfrm>
            <a:off x="-3543300" y="25853"/>
            <a:ext cx="3356245" cy="656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Ghita (L) + Artus</a:t>
            </a:r>
          </a:p>
        </p:txBody>
      </p:sp>
    </p:spTree>
    <p:extLst>
      <p:ext uri="{BB962C8B-B14F-4D97-AF65-F5344CB8AC3E}">
        <p14:creationId xmlns:p14="http://schemas.microsoft.com/office/powerpoint/2010/main" val="266660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48F77-C56F-76E4-DC68-3C607B0221D0}"/>
            </a:ext>
          </a:extLst>
        </p:cNvPr>
        <p:cNvGrpSpPr/>
        <p:nvPr/>
      </p:nvGrpSpPr>
      <p:grpSpPr>
        <a:xfrm>
          <a:off x="0" y="0"/>
          <a:ext cx="0" cy="0"/>
          <a:chOff x="0" y="0"/>
          <a:chExt cx="0" cy="0"/>
        </a:xfrm>
      </p:grpSpPr>
      <p:pic>
        <p:nvPicPr>
          <p:cNvPr id="2" name="Picture 4">
            <a:extLst>
              <a:ext uri="{FF2B5EF4-FFF2-40B4-BE49-F238E27FC236}">
                <a16:creationId xmlns:a16="http://schemas.microsoft.com/office/drawing/2014/main" id="{CB7274F2-A613-E121-5D8B-7B6E4432D0A1}"/>
              </a:ext>
            </a:extLst>
          </p:cNvPr>
          <p:cNvPicPr>
            <a:picLocks noChangeAspect="1"/>
          </p:cNvPicPr>
          <p:nvPr/>
        </p:nvPicPr>
        <p:blipFill>
          <a:blip r:embed="rId2">
            <a:duotone>
              <a:schemeClr val="accent3">
                <a:shade val="45000"/>
                <a:satMod val="135000"/>
              </a:schemeClr>
              <a:prstClr val="white"/>
            </a:duotone>
          </a:blip>
          <a:stretch>
            <a:fillRect/>
          </a:stretch>
        </p:blipFill>
        <p:spPr>
          <a:xfrm>
            <a:off x="1691455" y="396750"/>
            <a:ext cx="5682656" cy="5682656"/>
          </a:xfrm>
          <a:prstGeom prst="rect">
            <a:avLst/>
          </a:prstGeom>
        </p:spPr>
      </p:pic>
      <p:pic>
        <p:nvPicPr>
          <p:cNvPr id="68" name="Image 67">
            <a:extLst>
              <a:ext uri="{FF2B5EF4-FFF2-40B4-BE49-F238E27FC236}">
                <a16:creationId xmlns:a16="http://schemas.microsoft.com/office/drawing/2014/main" id="{7B009CD5-57F9-EC8B-ECE9-3D1821FDABE5}"/>
              </a:ext>
            </a:extLst>
          </p:cNvPr>
          <p:cNvPicPr>
            <a:picLocks noChangeAspect="1"/>
          </p:cNvPicPr>
          <p:nvPr/>
        </p:nvPicPr>
        <p:blipFill>
          <a:blip r:embed="rId3"/>
          <a:stretch>
            <a:fillRect/>
          </a:stretch>
        </p:blipFill>
        <p:spPr>
          <a:xfrm>
            <a:off x="360849" y="835073"/>
            <a:ext cx="3176151" cy="5196186"/>
          </a:xfrm>
          <a:prstGeom prst="rect">
            <a:avLst/>
          </a:prstGeom>
        </p:spPr>
      </p:pic>
      <p:pic>
        <p:nvPicPr>
          <p:cNvPr id="75" name="Image 74" descr="Une image contenant léger, toile&#10;&#10;Le contenu généré par l’IA peut être incorrect.">
            <a:extLst>
              <a:ext uri="{FF2B5EF4-FFF2-40B4-BE49-F238E27FC236}">
                <a16:creationId xmlns:a16="http://schemas.microsoft.com/office/drawing/2014/main" id="{147B8894-C681-EE40-34C1-E80594B71CB0}"/>
              </a:ext>
            </a:extLst>
          </p:cNvPr>
          <p:cNvPicPr>
            <a:picLocks noChangeAspect="1"/>
          </p:cNvPicPr>
          <p:nvPr/>
        </p:nvPicPr>
        <p:blipFill>
          <a:blip r:embed="rId4">
            <a:extLst>
              <a:ext uri="{28A0092B-C50C-407E-A947-70E740481C1C}">
                <a14:useLocalDpi xmlns:a14="http://schemas.microsoft.com/office/drawing/2010/main" val="0"/>
              </a:ext>
            </a:extLst>
          </a:blip>
          <a:srcRect l="6808" t="-267" r="18575"/>
          <a:stretch>
            <a:fillRect/>
          </a:stretch>
        </p:blipFill>
        <p:spPr>
          <a:xfrm rot="5400000">
            <a:off x="-752378" y="710924"/>
            <a:ext cx="6079407" cy="4657561"/>
          </a:xfrm>
          <a:prstGeom prst="rect">
            <a:avLst/>
          </a:prstGeom>
        </p:spPr>
      </p:pic>
      <p:sp>
        <p:nvSpPr>
          <p:cNvPr id="74" name="Rectangle 73">
            <a:extLst>
              <a:ext uri="{FF2B5EF4-FFF2-40B4-BE49-F238E27FC236}">
                <a16:creationId xmlns:a16="http://schemas.microsoft.com/office/drawing/2014/main" id="{DB07A021-06D7-A4C8-D1F0-382229BCA19D}"/>
              </a:ext>
            </a:extLst>
          </p:cNvPr>
          <p:cNvSpPr/>
          <p:nvPr/>
        </p:nvSpPr>
        <p:spPr>
          <a:xfrm>
            <a:off x="-45646" y="0"/>
            <a:ext cx="4657561" cy="6096522"/>
          </a:xfrm>
          <a:prstGeom prst="rect">
            <a:avLst/>
          </a:prstGeom>
          <a:solidFill>
            <a:schemeClr val="accent3">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706021" rtl="0" eaLnBrk="1" latinLnBrk="0" hangingPunct="1">
              <a:defRPr sz="1390" kern="1200">
                <a:solidFill>
                  <a:schemeClr val="tx1"/>
                </a:solidFill>
                <a:latin typeface="+mn-lt"/>
                <a:ea typeface="+mn-ea"/>
                <a:cs typeface="+mn-cs"/>
              </a:defRPr>
            </a:lvl1pPr>
            <a:lvl2pPr marL="353011" algn="l" defTabSz="706021" rtl="0" eaLnBrk="1" latinLnBrk="0" hangingPunct="1">
              <a:defRPr sz="1390" kern="1200">
                <a:solidFill>
                  <a:schemeClr val="tx1"/>
                </a:solidFill>
                <a:latin typeface="+mn-lt"/>
                <a:ea typeface="+mn-ea"/>
                <a:cs typeface="+mn-cs"/>
              </a:defRPr>
            </a:lvl2pPr>
            <a:lvl3pPr marL="706021" algn="l" defTabSz="706021" rtl="0" eaLnBrk="1" latinLnBrk="0" hangingPunct="1">
              <a:defRPr sz="1390" kern="1200">
                <a:solidFill>
                  <a:schemeClr val="tx1"/>
                </a:solidFill>
                <a:latin typeface="+mn-lt"/>
                <a:ea typeface="+mn-ea"/>
                <a:cs typeface="+mn-cs"/>
              </a:defRPr>
            </a:lvl3pPr>
            <a:lvl4pPr marL="1059031" algn="l" defTabSz="706021" rtl="0" eaLnBrk="1" latinLnBrk="0" hangingPunct="1">
              <a:defRPr sz="1390" kern="1200">
                <a:solidFill>
                  <a:schemeClr val="tx1"/>
                </a:solidFill>
                <a:latin typeface="+mn-lt"/>
                <a:ea typeface="+mn-ea"/>
                <a:cs typeface="+mn-cs"/>
              </a:defRPr>
            </a:lvl4pPr>
            <a:lvl5pPr marL="1412042" algn="l" defTabSz="706021" rtl="0" eaLnBrk="1" latinLnBrk="0" hangingPunct="1">
              <a:defRPr sz="1390" kern="1200">
                <a:solidFill>
                  <a:schemeClr val="tx1"/>
                </a:solidFill>
                <a:latin typeface="+mn-lt"/>
                <a:ea typeface="+mn-ea"/>
                <a:cs typeface="+mn-cs"/>
              </a:defRPr>
            </a:lvl5pPr>
            <a:lvl6pPr marL="1765052" algn="l" defTabSz="706021" rtl="0" eaLnBrk="1" latinLnBrk="0" hangingPunct="1">
              <a:defRPr sz="1390" kern="1200">
                <a:solidFill>
                  <a:schemeClr val="tx1"/>
                </a:solidFill>
                <a:latin typeface="+mn-lt"/>
                <a:ea typeface="+mn-ea"/>
                <a:cs typeface="+mn-cs"/>
              </a:defRPr>
            </a:lvl6pPr>
            <a:lvl7pPr marL="2118062" algn="l" defTabSz="706021" rtl="0" eaLnBrk="1" latinLnBrk="0" hangingPunct="1">
              <a:defRPr sz="1390" kern="1200">
                <a:solidFill>
                  <a:schemeClr val="tx1"/>
                </a:solidFill>
                <a:latin typeface="+mn-lt"/>
                <a:ea typeface="+mn-ea"/>
                <a:cs typeface="+mn-cs"/>
              </a:defRPr>
            </a:lvl7pPr>
            <a:lvl8pPr marL="2471072" algn="l" defTabSz="706021" rtl="0" eaLnBrk="1" latinLnBrk="0" hangingPunct="1">
              <a:defRPr sz="1390" kern="1200">
                <a:solidFill>
                  <a:schemeClr val="tx1"/>
                </a:solidFill>
                <a:latin typeface="+mn-lt"/>
                <a:ea typeface="+mn-ea"/>
                <a:cs typeface="+mn-cs"/>
              </a:defRPr>
            </a:lvl8pPr>
            <a:lvl9pPr marL="2824083" algn="l" defTabSz="706021" rtl="0" eaLnBrk="1" latinLnBrk="0" hangingPunct="1">
              <a:defRPr sz="1390" kern="1200">
                <a:solidFill>
                  <a:schemeClr val="tx1"/>
                </a:solidFill>
                <a:latin typeface="+mn-lt"/>
                <a:ea typeface="+mn-ea"/>
                <a:cs typeface="+mn-cs"/>
              </a:defRPr>
            </a:lvl9pPr>
          </a:lstStyle>
          <a:p>
            <a:r>
              <a:t>2</a:t>
            </a:r>
          </a:p>
        </p:txBody>
      </p:sp>
      <p:sp>
        <p:nvSpPr>
          <p:cNvPr id="22" name="Freeform 5">
            <a:extLst>
              <a:ext uri="{FF2B5EF4-FFF2-40B4-BE49-F238E27FC236}">
                <a16:creationId xmlns:a16="http://schemas.microsoft.com/office/drawing/2014/main" id="{D20CBD1E-4BE8-0295-F627-CC6B09ECC254}"/>
              </a:ext>
            </a:extLst>
          </p:cNvPr>
          <p:cNvSpPr/>
          <p:nvPr/>
        </p:nvSpPr>
        <p:spPr>
          <a:xfrm rot="5400000">
            <a:off x="3921276" y="4344294"/>
            <a:ext cx="2185574" cy="929351"/>
          </a:xfrm>
          <a:custGeom>
            <a:avLst/>
            <a:gdLst/>
            <a:ahLst/>
            <a:cxnLst/>
            <a:rect l="l" t="t" r="r" b="b"/>
            <a:pathLst>
              <a:path w="3249600" h="660506">
                <a:moveTo>
                  <a:pt x="0" y="0"/>
                </a:moveTo>
                <a:lnTo>
                  <a:pt x="3249600" y="0"/>
                </a:lnTo>
                <a:lnTo>
                  <a:pt x="3249600" y="660506"/>
                </a:lnTo>
                <a:lnTo>
                  <a:pt x="0" y="660506"/>
                </a:lnTo>
                <a:lnTo>
                  <a:pt x="0" y="0"/>
                </a:lnTo>
                <a:close/>
              </a:path>
            </a:pathLst>
          </a:custGeom>
          <a:blipFill>
            <a:blip r:embed="rId5"/>
            <a:stretch>
              <a:fillRect b="-109317"/>
            </a:stretch>
          </a:blipFill>
        </p:spPr>
        <p:txBody>
          <a:bodyPr/>
          <a:lstStyle>
            <a:defPPr>
              <a:defRPr lang="fr-FR"/>
            </a:defPPr>
            <a:lvl1pPr marL="0" algn="l" defTabSz="706021" rtl="0" eaLnBrk="1" latinLnBrk="0" hangingPunct="1">
              <a:defRPr sz="1390" kern="1200">
                <a:solidFill>
                  <a:schemeClr val="tx1"/>
                </a:solidFill>
                <a:latin typeface="+mn-lt"/>
                <a:ea typeface="+mn-ea"/>
                <a:cs typeface="+mn-cs"/>
              </a:defRPr>
            </a:lvl1pPr>
            <a:lvl2pPr marL="353011" algn="l" defTabSz="706021" rtl="0" eaLnBrk="1" latinLnBrk="0" hangingPunct="1">
              <a:defRPr sz="1390" kern="1200">
                <a:solidFill>
                  <a:schemeClr val="tx1"/>
                </a:solidFill>
                <a:latin typeface="+mn-lt"/>
                <a:ea typeface="+mn-ea"/>
                <a:cs typeface="+mn-cs"/>
              </a:defRPr>
            </a:lvl2pPr>
            <a:lvl3pPr marL="706021" algn="l" defTabSz="706021" rtl="0" eaLnBrk="1" latinLnBrk="0" hangingPunct="1">
              <a:defRPr sz="1390" kern="1200">
                <a:solidFill>
                  <a:schemeClr val="tx1"/>
                </a:solidFill>
                <a:latin typeface="+mn-lt"/>
                <a:ea typeface="+mn-ea"/>
                <a:cs typeface="+mn-cs"/>
              </a:defRPr>
            </a:lvl3pPr>
            <a:lvl4pPr marL="1059031" algn="l" defTabSz="706021" rtl="0" eaLnBrk="1" latinLnBrk="0" hangingPunct="1">
              <a:defRPr sz="1390" kern="1200">
                <a:solidFill>
                  <a:schemeClr val="tx1"/>
                </a:solidFill>
                <a:latin typeface="+mn-lt"/>
                <a:ea typeface="+mn-ea"/>
                <a:cs typeface="+mn-cs"/>
              </a:defRPr>
            </a:lvl4pPr>
            <a:lvl5pPr marL="1412042" algn="l" defTabSz="706021" rtl="0" eaLnBrk="1" latinLnBrk="0" hangingPunct="1">
              <a:defRPr sz="1390" kern="1200">
                <a:solidFill>
                  <a:schemeClr val="tx1"/>
                </a:solidFill>
                <a:latin typeface="+mn-lt"/>
                <a:ea typeface="+mn-ea"/>
                <a:cs typeface="+mn-cs"/>
              </a:defRPr>
            </a:lvl5pPr>
            <a:lvl6pPr marL="1765052" algn="l" defTabSz="706021" rtl="0" eaLnBrk="1" latinLnBrk="0" hangingPunct="1">
              <a:defRPr sz="1390" kern="1200">
                <a:solidFill>
                  <a:schemeClr val="tx1"/>
                </a:solidFill>
                <a:latin typeface="+mn-lt"/>
                <a:ea typeface="+mn-ea"/>
                <a:cs typeface="+mn-cs"/>
              </a:defRPr>
            </a:lvl6pPr>
            <a:lvl7pPr marL="2118062" algn="l" defTabSz="706021" rtl="0" eaLnBrk="1" latinLnBrk="0" hangingPunct="1">
              <a:defRPr sz="1390" kern="1200">
                <a:solidFill>
                  <a:schemeClr val="tx1"/>
                </a:solidFill>
                <a:latin typeface="+mn-lt"/>
                <a:ea typeface="+mn-ea"/>
                <a:cs typeface="+mn-cs"/>
              </a:defRPr>
            </a:lvl7pPr>
            <a:lvl8pPr marL="2471072" algn="l" defTabSz="706021" rtl="0" eaLnBrk="1" latinLnBrk="0" hangingPunct="1">
              <a:defRPr sz="1390" kern="1200">
                <a:solidFill>
                  <a:schemeClr val="tx1"/>
                </a:solidFill>
                <a:latin typeface="+mn-lt"/>
                <a:ea typeface="+mn-ea"/>
                <a:cs typeface="+mn-cs"/>
              </a:defRPr>
            </a:lvl8pPr>
            <a:lvl9pPr marL="2824083" algn="l" defTabSz="706021" rtl="0" eaLnBrk="1" latinLnBrk="0" hangingPunct="1">
              <a:defRPr sz="1390" kern="1200">
                <a:solidFill>
                  <a:schemeClr val="tx1"/>
                </a:solidFill>
                <a:latin typeface="+mn-lt"/>
                <a:ea typeface="+mn-ea"/>
                <a:cs typeface="+mn-cs"/>
              </a:defRPr>
            </a:lvl9pPr>
          </a:lstStyle>
          <a:p>
            <a:endParaRPr lang="fr-FR" sz="1219"/>
          </a:p>
        </p:txBody>
      </p:sp>
      <p:pic>
        <p:nvPicPr>
          <p:cNvPr id="24" name="Graphique 23">
            <a:extLst>
              <a:ext uri="{FF2B5EF4-FFF2-40B4-BE49-F238E27FC236}">
                <a16:creationId xmlns:a16="http://schemas.microsoft.com/office/drawing/2014/main" id="{DA2BE374-7E20-C51B-CDBA-304B6C5B6E1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0195"/>
          <a:stretch/>
        </p:blipFill>
        <p:spPr>
          <a:xfrm>
            <a:off x="4844393" y="1122388"/>
            <a:ext cx="901772" cy="883210"/>
          </a:xfrm>
          <a:prstGeom prst="rect">
            <a:avLst/>
          </a:prstGeom>
        </p:spPr>
      </p:pic>
      <p:pic>
        <p:nvPicPr>
          <p:cNvPr id="25" name="Graphique 24">
            <a:extLst>
              <a:ext uri="{FF2B5EF4-FFF2-40B4-BE49-F238E27FC236}">
                <a16:creationId xmlns:a16="http://schemas.microsoft.com/office/drawing/2014/main" id="{919FD0F4-C0B4-DDC4-3C73-38E034586526}"/>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15499"/>
          <a:stretch/>
        </p:blipFill>
        <p:spPr>
          <a:xfrm>
            <a:off x="5789907" y="2152354"/>
            <a:ext cx="781955" cy="810926"/>
          </a:xfrm>
          <a:prstGeom prst="rect">
            <a:avLst/>
          </a:prstGeom>
        </p:spPr>
      </p:pic>
      <p:pic>
        <p:nvPicPr>
          <p:cNvPr id="27" name="Graphique 26">
            <a:extLst>
              <a:ext uri="{FF2B5EF4-FFF2-40B4-BE49-F238E27FC236}">
                <a16:creationId xmlns:a16="http://schemas.microsoft.com/office/drawing/2014/main" id="{379F0879-C1CB-B70E-6472-EA7FC9F76C60}"/>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3" t="11143" r="-13" b="11065"/>
          <a:stretch/>
        </p:blipFill>
        <p:spPr>
          <a:xfrm>
            <a:off x="5808823" y="3565553"/>
            <a:ext cx="781955" cy="746547"/>
          </a:xfrm>
          <a:prstGeom prst="rect">
            <a:avLst/>
          </a:prstGeom>
        </p:spPr>
      </p:pic>
      <p:pic>
        <p:nvPicPr>
          <p:cNvPr id="28" name="Graphique 27">
            <a:extLst>
              <a:ext uri="{FF2B5EF4-FFF2-40B4-BE49-F238E27FC236}">
                <a16:creationId xmlns:a16="http://schemas.microsoft.com/office/drawing/2014/main" id="{CEC69742-85C5-6A42-CA0D-AAEDB7A8EA00}"/>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b="20195"/>
          <a:stretch/>
        </p:blipFill>
        <p:spPr>
          <a:xfrm>
            <a:off x="4735780" y="4400974"/>
            <a:ext cx="901772" cy="883210"/>
          </a:xfrm>
          <a:prstGeom prst="rect">
            <a:avLst/>
          </a:prstGeom>
        </p:spPr>
      </p:pic>
      <p:grpSp>
        <p:nvGrpSpPr>
          <p:cNvPr id="35" name="Group 16">
            <a:extLst>
              <a:ext uri="{FF2B5EF4-FFF2-40B4-BE49-F238E27FC236}">
                <a16:creationId xmlns:a16="http://schemas.microsoft.com/office/drawing/2014/main" id="{0E82D663-D171-3DF8-796F-6E410F4B21D6}"/>
              </a:ext>
            </a:extLst>
          </p:cNvPr>
          <p:cNvGrpSpPr/>
          <p:nvPr/>
        </p:nvGrpSpPr>
        <p:grpSpPr>
          <a:xfrm>
            <a:off x="6348264" y="621701"/>
            <a:ext cx="3604152" cy="729274"/>
            <a:chOff x="38100" y="0"/>
            <a:chExt cx="5479808" cy="1589618"/>
          </a:xfrm>
        </p:grpSpPr>
        <p:sp>
          <p:nvSpPr>
            <p:cNvPr id="36" name="AutoShape 17">
              <a:extLst>
                <a:ext uri="{FF2B5EF4-FFF2-40B4-BE49-F238E27FC236}">
                  <a16:creationId xmlns:a16="http://schemas.microsoft.com/office/drawing/2014/main" id="{42A2DBC6-DFCD-7251-1B9B-FE4E29ABE4D2}"/>
                </a:ext>
              </a:extLst>
            </p:cNvPr>
            <p:cNvSpPr/>
            <p:nvPr/>
          </p:nvSpPr>
          <p:spPr>
            <a:xfrm>
              <a:off x="38100" y="0"/>
              <a:ext cx="0" cy="1589618"/>
            </a:xfrm>
            <a:prstGeom prst="line">
              <a:avLst/>
            </a:prstGeom>
            <a:ln w="76200">
              <a:solidFill>
                <a:srgbClr val="D8E0E2"/>
              </a:solidFill>
              <a:headEnd type="none" w="sm" len="sm"/>
              <a:tailEnd type="none" w="sm" len="sm"/>
            </a:ln>
          </p:spPr>
          <p:style>
            <a:lnRef idx="3">
              <a:schemeClr val="accent4"/>
            </a:lnRef>
            <a:fillRef idx="0">
              <a:schemeClr val="accent4"/>
            </a:fillRef>
            <a:effectRef idx="2">
              <a:schemeClr val="accent4"/>
            </a:effectRef>
            <a:fontRef idx="minor">
              <a:schemeClr val="tx1"/>
            </a:fontRef>
          </p:style>
          <p:txBody>
            <a:bodyPr/>
            <a:lstStyle>
              <a:defPPr>
                <a:defRPr lang="fr-FR"/>
              </a:defPPr>
              <a:lvl1pPr marL="0" algn="l" defTabSz="706021" rtl="0" eaLnBrk="1" latinLnBrk="0" hangingPunct="1">
                <a:defRPr sz="1390" kern="1200">
                  <a:solidFill>
                    <a:schemeClr val="tx1"/>
                  </a:solidFill>
                  <a:latin typeface="+mn-lt"/>
                  <a:ea typeface="+mn-ea"/>
                  <a:cs typeface="+mn-cs"/>
                </a:defRPr>
              </a:lvl1pPr>
              <a:lvl2pPr marL="353011" algn="l" defTabSz="706021" rtl="0" eaLnBrk="1" latinLnBrk="0" hangingPunct="1">
                <a:defRPr sz="1390" kern="1200">
                  <a:solidFill>
                    <a:schemeClr val="tx1"/>
                  </a:solidFill>
                  <a:latin typeface="+mn-lt"/>
                  <a:ea typeface="+mn-ea"/>
                  <a:cs typeface="+mn-cs"/>
                </a:defRPr>
              </a:lvl2pPr>
              <a:lvl3pPr marL="706021" algn="l" defTabSz="706021" rtl="0" eaLnBrk="1" latinLnBrk="0" hangingPunct="1">
                <a:defRPr sz="1390" kern="1200">
                  <a:solidFill>
                    <a:schemeClr val="tx1"/>
                  </a:solidFill>
                  <a:latin typeface="+mn-lt"/>
                  <a:ea typeface="+mn-ea"/>
                  <a:cs typeface="+mn-cs"/>
                </a:defRPr>
              </a:lvl3pPr>
              <a:lvl4pPr marL="1059031" algn="l" defTabSz="706021" rtl="0" eaLnBrk="1" latinLnBrk="0" hangingPunct="1">
                <a:defRPr sz="1390" kern="1200">
                  <a:solidFill>
                    <a:schemeClr val="tx1"/>
                  </a:solidFill>
                  <a:latin typeface="+mn-lt"/>
                  <a:ea typeface="+mn-ea"/>
                  <a:cs typeface="+mn-cs"/>
                </a:defRPr>
              </a:lvl4pPr>
              <a:lvl5pPr marL="1412042" algn="l" defTabSz="706021" rtl="0" eaLnBrk="1" latinLnBrk="0" hangingPunct="1">
                <a:defRPr sz="1390" kern="1200">
                  <a:solidFill>
                    <a:schemeClr val="tx1"/>
                  </a:solidFill>
                  <a:latin typeface="+mn-lt"/>
                  <a:ea typeface="+mn-ea"/>
                  <a:cs typeface="+mn-cs"/>
                </a:defRPr>
              </a:lvl5pPr>
              <a:lvl6pPr marL="1765052" algn="l" defTabSz="706021" rtl="0" eaLnBrk="1" latinLnBrk="0" hangingPunct="1">
                <a:defRPr sz="1390" kern="1200">
                  <a:solidFill>
                    <a:schemeClr val="tx1"/>
                  </a:solidFill>
                  <a:latin typeface="+mn-lt"/>
                  <a:ea typeface="+mn-ea"/>
                  <a:cs typeface="+mn-cs"/>
                </a:defRPr>
              </a:lvl6pPr>
              <a:lvl7pPr marL="2118062" algn="l" defTabSz="706021" rtl="0" eaLnBrk="1" latinLnBrk="0" hangingPunct="1">
                <a:defRPr sz="1390" kern="1200">
                  <a:solidFill>
                    <a:schemeClr val="tx1"/>
                  </a:solidFill>
                  <a:latin typeface="+mn-lt"/>
                  <a:ea typeface="+mn-ea"/>
                  <a:cs typeface="+mn-cs"/>
                </a:defRPr>
              </a:lvl7pPr>
              <a:lvl8pPr marL="2471072" algn="l" defTabSz="706021" rtl="0" eaLnBrk="1" latinLnBrk="0" hangingPunct="1">
                <a:defRPr sz="1390" kern="1200">
                  <a:solidFill>
                    <a:schemeClr val="tx1"/>
                  </a:solidFill>
                  <a:latin typeface="+mn-lt"/>
                  <a:ea typeface="+mn-ea"/>
                  <a:cs typeface="+mn-cs"/>
                </a:defRPr>
              </a:lvl8pPr>
              <a:lvl9pPr marL="2824083" algn="l" defTabSz="706021" rtl="0" eaLnBrk="1" latinLnBrk="0" hangingPunct="1">
                <a:defRPr sz="1390" kern="1200">
                  <a:solidFill>
                    <a:schemeClr val="tx1"/>
                  </a:solidFill>
                  <a:latin typeface="+mn-lt"/>
                  <a:ea typeface="+mn-ea"/>
                  <a:cs typeface="+mn-cs"/>
                </a:defRPr>
              </a:lvl9pPr>
            </a:lstStyle>
            <a:p>
              <a:endParaRPr lang="fr-FR" sz="1219"/>
            </a:p>
          </p:txBody>
        </p:sp>
        <p:sp>
          <p:nvSpPr>
            <p:cNvPr id="37" name="TextBox 18">
              <a:extLst>
                <a:ext uri="{FF2B5EF4-FFF2-40B4-BE49-F238E27FC236}">
                  <a16:creationId xmlns:a16="http://schemas.microsoft.com/office/drawing/2014/main" id="{1644880A-B14F-C70C-413F-9B18932B2D3D}"/>
                </a:ext>
              </a:extLst>
            </p:cNvPr>
            <p:cNvSpPr txBox="1"/>
            <p:nvPr/>
          </p:nvSpPr>
          <p:spPr>
            <a:xfrm>
              <a:off x="374893" y="180975"/>
              <a:ext cx="5143015" cy="518457"/>
            </a:xfrm>
            <a:prstGeom prst="rect">
              <a:avLst/>
            </a:prstGeom>
          </p:spPr>
          <p:txBody>
            <a:bodyPr lIns="0" tIns="0" rIns="0" bIns="0" rtlCol="0" anchor="t">
              <a:spAutoFit/>
            </a:bodyPr>
            <a:lstStyle>
              <a:defPPr>
                <a:defRPr lang="fr-FR"/>
              </a:defPPr>
              <a:lvl1pPr marL="0" algn="l" defTabSz="706021" rtl="0" eaLnBrk="1" latinLnBrk="0" hangingPunct="1">
                <a:defRPr sz="1390" kern="1200">
                  <a:solidFill>
                    <a:schemeClr val="tx1"/>
                  </a:solidFill>
                  <a:latin typeface="+mn-lt"/>
                  <a:ea typeface="+mn-ea"/>
                  <a:cs typeface="+mn-cs"/>
                </a:defRPr>
              </a:lvl1pPr>
              <a:lvl2pPr marL="353011" algn="l" defTabSz="706021" rtl="0" eaLnBrk="1" latinLnBrk="0" hangingPunct="1">
                <a:defRPr sz="1390" kern="1200">
                  <a:solidFill>
                    <a:schemeClr val="tx1"/>
                  </a:solidFill>
                  <a:latin typeface="+mn-lt"/>
                  <a:ea typeface="+mn-ea"/>
                  <a:cs typeface="+mn-cs"/>
                </a:defRPr>
              </a:lvl2pPr>
              <a:lvl3pPr marL="706021" algn="l" defTabSz="706021" rtl="0" eaLnBrk="1" latinLnBrk="0" hangingPunct="1">
                <a:defRPr sz="1390" kern="1200">
                  <a:solidFill>
                    <a:schemeClr val="tx1"/>
                  </a:solidFill>
                  <a:latin typeface="+mn-lt"/>
                  <a:ea typeface="+mn-ea"/>
                  <a:cs typeface="+mn-cs"/>
                </a:defRPr>
              </a:lvl3pPr>
              <a:lvl4pPr marL="1059031" algn="l" defTabSz="706021" rtl="0" eaLnBrk="1" latinLnBrk="0" hangingPunct="1">
                <a:defRPr sz="1390" kern="1200">
                  <a:solidFill>
                    <a:schemeClr val="tx1"/>
                  </a:solidFill>
                  <a:latin typeface="+mn-lt"/>
                  <a:ea typeface="+mn-ea"/>
                  <a:cs typeface="+mn-cs"/>
                </a:defRPr>
              </a:lvl4pPr>
              <a:lvl5pPr marL="1412042" algn="l" defTabSz="706021" rtl="0" eaLnBrk="1" latinLnBrk="0" hangingPunct="1">
                <a:defRPr sz="1390" kern="1200">
                  <a:solidFill>
                    <a:schemeClr val="tx1"/>
                  </a:solidFill>
                  <a:latin typeface="+mn-lt"/>
                  <a:ea typeface="+mn-ea"/>
                  <a:cs typeface="+mn-cs"/>
                </a:defRPr>
              </a:lvl5pPr>
              <a:lvl6pPr marL="1765052" algn="l" defTabSz="706021" rtl="0" eaLnBrk="1" latinLnBrk="0" hangingPunct="1">
                <a:defRPr sz="1390" kern="1200">
                  <a:solidFill>
                    <a:schemeClr val="tx1"/>
                  </a:solidFill>
                  <a:latin typeface="+mn-lt"/>
                  <a:ea typeface="+mn-ea"/>
                  <a:cs typeface="+mn-cs"/>
                </a:defRPr>
              </a:lvl6pPr>
              <a:lvl7pPr marL="2118062" algn="l" defTabSz="706021" rtl="0" eaLnBrk="1" latinLnBrk="0" hangingPunct="1">
                <a:defRPr sz="1390" kern="1200">
                  <a:solidFill>
                    <a:schemeClr val="tx1"/>
                  </a:solidFill>
                  <a:latin typeface="+mn-lt"/>
                  <a:ea typeface="+mn-ea"/>
                  <a:cs typeface="+mn-cs"/>
                </a:defRPr>
              </a:lvl7pPr>
              <a:lvl8pPr marL="2471072" algn="l" defTabSz="706021" rtl="0" eaLnBrk="1" latinLnBrk="0" hangingPunct="1">
                <a:defRPr sz="1390" kern="1200">
                  <a:solidFill>
                    <a:schemeClr val="tx1"/>
                  </a:solidFill>
                  <a:latin typeface="+mn-lt"/>
                  <a:ea typeface="+mn-ea"/>
                  <a:cs typeface="+mn-cs"/>
                </a:defRPr>
              </a:lvl8pPr>
              <a:lvl9pPr marL="2824083" algn="l" defTabSz="706021" rtl="0" eaLnBrk="1" latinLnBrk="0" hangingPunct="1">
                <a:defRPr sz="1390" kern="1200">
                  <a:solidFill>
                    <a:schemeClr val="tx1"/>
                  </a:solidFill>
                  <a:latin typeface="+mn-lt"/>
                  <a:ea typeface="+mn-ea"/>
                  <a:cs typeface="+mn-cs"/>
                </a:defRPr>
              </a:lvl9pPr>
            </a:lstStyle>
            <a:p>
              <a:pPr algn="l">
                <a:lnSpc>
                  <a:spcPts val="1894"/>
                </a:lnSpc>
              </a:pPr>
              <a:r>
                <a:rPr lang="en-US" sz="1579" b="1">
                  <a:solidFill>
                    <a:schemeClr val="accent4">
                      <a:lumMod val="10000"/>
                    </a:schemeClr>
                  </a:solidFill>
                  <a:latin typeface="Open Sans Bold"/>
                  <a:ea typeface="Open Sans Bold"/>
                  <a:cs typeface="Open Sans Bold"/>
                  <a:sym typeface="Open Sans Bold"/>
                </a:rPr>
                <a:t>GenAI</a:t>
              </a:r>
            </a:p>
          </p:txBody>
        </p:sp>
        <p:sp>
          <p:nvSpPr>
            <p:cNvPr id="38" name="TextBox 19">
              <a:extLst>
                <a:ext uri="{FF2B5EF4-FFF2-40B4-BE49-F238E27FC236}">
                  <a16:creationId xmlns:a16="http://schemas.microsoft.com/office/drawing/2014/main" id="{037B3C76-7F97-F778-4D16-7029524E7064}"/>
                </a:ext>
              </a:extLst>
            </p:cNvPr>
            <p:cNvSpPr txBox="1"/>
            <p:nvPr/>
          </p:nvSpPr>
          <p:spPr>
            <a:xfrm>
              <a:off x="374893" y="732367"/>
              <a:ext cx="5143015" cy="490266"/>
            </a:xfrm>
            <a:prstGeom prst="rect">
              <a:avLst/>
            </a:prstGeom>
          </p:spPr>
          <p:txBody>
            <a:bodyPr lIns="0" tIns="0" rIns="0" bIns="0" rtlCol="0" anchor="t">
              <a:spAutoFit/>
            </a:bodyPr>
            <a:lstStyle>
              <a:defPPr>
                <a:defRPr lang="fr-FR"/>
              </a:defPPr>
              <a:lvl1pPr marL="0" algn="l" defTabSz="706021" rtl="0" eaLnBrk="1" latinLnBrk="0" hangingPunct="1">
                <a:defRPr sz="1390" kern="1200">
                  <a:solidFill>
                    <a:schemeClr val="tx1"/>
                  </a:solidFill>
                  <a:latin typeface="+mn-lt"/>
                  <a:ea typeface="+mn-ea"/>
                  <a:cs typeface="+mn-cs"/>
                </a:defRPr>
              </a:lvl1pPr>
              <a:lvl2pPr marL="353011" algn="l" defTabSz="706021" rtl="0" eaLnBrk="1" latinLnBrk="0" hangingPunct="1">
                <a:defRPr sz="1390" kern="1200">
                  <a:solidFill>
                    <a:schemeClr val="tx1"/>
                  </a:solidFill>
                  <a:latin typeface="+mn-lt"/>
                  <a:ea typeface="+mn-ea"/>
                  <a:cs typeface="+mn-cs"/>
                </a:defRPr>
              </a:lvl2pPr>
              <a:lvl3pPr marL="706021" algn="l" defTabSz="706021" rtl="0" eaLnBrk="1" latinLnBrk="0" hangingPunct="1">
                <a:defRPr sz="1390" kern="1200">
                  <a:solidFill>
                    <a:schemeClr val="tx1"/>
                  </a:solidFill>
                  <a:latin typeface="+mn-lt"/>
                  <a:ea typeface="+mn-ea"/>
                  <a:cs typeface="+mn-cs"/>
                </a:defRPr>
              </a:lvl3pPr>
              <a:lvl4pPr marL="1059031" algn="l" defTabSz="706021" rtl="0" eaLnBrk="1" latinLnBrk="0" hangingPunct="1">
                <a:defRPr sz="1390" kern="1200">
                  <a:solidFill>
                    <a:schemeClr val="tx1"/>
                  </a:solidFill>
                  <a:latin typeface="+mn-lt"/>
                  <a:ea typeface="+mn-ea"/>
                  <a:cs typeface="+mn-cs"/>
                </a:defRPr>
              </a:lvl4pPr>
              <a:lvl5pPr marL="1412042" algn="l" defTabSz="706021" rtl="0" eaLnBrk="1" latinLnBrk="0" hangingPunct="1">
                <a:defRPr sz="1390" kern="1200">
                  <a:solidFill>
                    <a:schemeClr val="tx1"/>
                  </a:solidFill>
                  <a:latin typeface="+mn-lt"/>
                  <a:ea typeface="+mn-ea"/>
                  <a:cs typeface="+mn-cs"/>
                </a:defRPr>
              </a:lvl5pPr>
              <a:lvl6pPr marL="1765052" algn="l" defTabSz="706021" rtl="0" eaLnBrk="1" latinLnBrk="0" hangingPunct="1">
                <a:defRPr sz="1390" kern="1200">
                  <a:solidFill>
                    <a:schemeClr val="tx1"/>
                  </a:solidFill>
                  <a:latin typeface="+mn-lt"/>
                  <a:ea typeface="+mn-ea"/>
                  <a:cs typeface="+mn-cs"/>
                </a:defRPr>
              </a:lvl6pPr>
              <a:lvl7pPr marL="2118062" algn="l" defTabSz="706021" rtl="0" eaLnBrk="1" latinLnBrk="0" hangingPunct="1">
                <a:defRPr sz="1390" kern="1200">
                  <a:solidFill>
                    <a:schemeClr val="tx1"/>
                  </a:solidFill>
                  <a:latin typeface="+mn-lt"/>
                  <a:ea typeface="+mn-ea"/>
                  <a:cs typeface="+mn-cs"/>
                </a:defRPr>
              </a:lvl7pPr>
              <a:lvl8pPr marL="2471072" algn="l" defTabSz="706021" rtl="0" eaLnBrk="1" latinLnBrk="0" hangingPunct="1">
                <a:defRPr sz="1390" kern="1200">
                  <a:solidFill>
                    <a:schemeClr val="tx1"/>
                  </a:solidFill>
                  <a:latin typeface="+mn-lt"/>
                  <a:ea typeface="+mn-ea"/>
                  <a:cs typeface="+mn-cs"/>
                </a:defRPr>
              </a:lvl8pPr>
              <a:lvl9pPr marL="2824083" algn="l" defTabSz="706021" rtl="0" eaLnBrk="1" latinLnBrk="0" hangingPunct="1">
                <a:defRPr sz="1390" kern="1200">
                  <a:solidFill>
                    <a:schemeClr val="tx1"/>
                  </a:solidFill>
                  <a:latin typeface="+mn-lt"/>
                  <a:ea typeface="+mn-ea"/>
                  <a:cs typeface="+mn-cs"/>
                </a:defRPr>
              </a:lvl9pPr>
            </a:lstStyle>
            <a:p>
              <a:pPr algn="l">
                <a:lnSpc>
                  <a:spcPts val="1789"/>
                </a:lnSpc>
              </a:pPr>
              <a:r>
                <a:rPr lang="en-US" sz="1491">
                  <a:solidFill>
                    <a:srgbClr val="000000"/>
                  </a:solidFill>
                  <a:ea typeface="Open Sans"/>
                  <a:cs typeface="Open Sans"/>
                  <a:sym typeface="Open Sans"/>
                </a:rPr>
                <a:t>LLM, RAG, NLP, OCR, Agentic tools</a:t>
              </a:r>
            </a:p>
          </p:txBody>
        </p:sp>
      </p:grpSp>
      <p:grpSp>
        <p:nvGrpSpPr>
          <p:cNvPr id="43" name="Group 16">
            <a:extLst>
              <a:ext uri="{FF2B5EF4-FFF2-40B4-BE49-F238E27FC236}">
                <a16:creationId xmlns:a16="http://schemas.microsoft.com/office/drawing/2014/main" id="{184A3A81-D95B-A6F7-402D-7599CB19B91D}"/>
              </a:ext>
            </a:extLst>
          </p:cNvPr>
          <p:cNvGrpSpPr/>
          <p:nvPr/>
        </p:nvGrpSpPr>
        <p:grpSpPr>
          <a:xfrm>
            <a:off x="7152743" y="1836644"/>
            <a:ext cx="3604152" cy="729274"/>
            <a:chOff x="38100" y="0"/>
            <a:chExt cx="5479808" cy="1589618"/>
          </a:xfrm>
        </p:grpSpPr>
        <p:sp>
          <p:nvSpPr>
            <p:cNvPr id="44" name="AutoShape 17">
              <a:extLst>
                <a:ext uri="{FF2B5EF4-FFF2-40B4-BE49-F238E27FC236}">
                  <a16:creationId xmlns:a16="http://schemas.microsoft.com/office/drawing/2014/main" id="{2E841338-8560-0F80-1DEE-8028EF008A27}"/>
                </a:ext>
              </a:extLst>
            </p:cNvPr>
            <p:cNvSpPr/>
            <p:nvPr/>
          </p:nvSpPr>
          <p:spPr>
            <a:xfrm>
              <a:off x="38100" y="0"/>
              <a:ext cx="0" cy="1589618"/>
            </a:xfrm>
            <a:prstGeom prst="line">
              <a:avLst/>
            </a:prstGeom>
            <a:ln w="76200" cap="flat">
              <a:solidFill>
                <a:srgbClr val="C7D2D5"/>
              </a:solidFill>
              <a:prstDash val="solid"/>
              <a:headEnd type="none" w="sm" len="sm"/>
              <a:tailEnd type="none" w="sm" len="sm"/>
            </a:ln>
          </p:spPr>
          <p:txBody>
            <a:bodyPr/>
            <a:lstStyle>
              <a:defPPr>
                <a:defRPr lang="fr-FR"/>
              </a:defPPr>
              <a:lvl1pPr marL="0" algn="l" defTabSz="706021" rtl="0" eaLnBrk="1" latinLnBrk="0" hangingPunct="1">
                <a:defRPr sz="1390" kern="1200">
                  <a:solidFill>
                    <a:schemeClr val="tx1"/>
                  </a:solidFill>
                  <a:latin typeface="+mn-lt"/>
                  <a:ea typeface="+mn-ea"/>
                  <a:cs typeface="+mn-cs"/>
                </a:defRPr>
              </a:lvl1pPr>
              <a:lvl2pPr marL="353011" algn="l" defTabSz="706021" rtl="0" eaLnBrk="1" latinLnBrk="0" hangingPunct="1">
                <a:defRPr sz="1390" kern="1200">
                  <a:solidFill>
                    <a:schemeClr val="tx1"/>
                  </a:solidFill>
                  <a:latin typeface="+mn-lt"/>
                  <a:ea typeface="+mn-ea"/>
                  <a:cs typeface="+mn-cs"/>
                </a:defRPr>
              </a:lvl2pPr>
              <a:lvl3pPr marL="706021" algn="l" defTabSz="706021" rtl="0" eaLnBrk="1" latinLnBrk="0" hangingPunct="1">
                <a:defRPr sz="1390" kern="1200">
                  <a:solidFill>
                    <a:schemeClr val="tx1"/>
                  </a:solidFill>
                  <a:latin typeface="+mn-lt"/>
                  <a:ea typeface="+mn-ea"/>
                  <a:cs typeface="+mn-cs"/>
                </a:defRPr>
              </a:lvl3pPr>
              <a:lvl4pPr marL="1059031" algn="l" defTabSz="706021" rtl="0" eaLnBrk="1" latinLnBrk="0" hangingPunct="1">
                <a:defRPr sz="1390" kern="1200">
                  <a:solidFill>
                    <a:schemeClr val="tx1"/>
                  </a:solidFill>
                  <a:latin typeface="+mn-lt"/>
                  <a:ea typeface="+mn-ea"/>
                  <a:cs typeface="+mn-cs"/>
                </a:defRPr>
              </a:lvl4pPr>
              <a:lvl5pPr marL="1412042" algn="l" defTabSz="706021" rtl="0" eaLnBrk="1" latinLnBrk="0" hangingPunct="1">
                <a:defRPr sz="1390" kern="1200">
                  <a:solidFill>
                    <a:schemeClr val="tx1"/>
                  </a:solidFill>
                  <a:latin typeface="+mn-lt"/>
                  <a:ea typeface="+mn-ea"/>
                  <a:cs typeface="+mn-cs"/>
                </a:defRPr>
              </a:lvl5pPr>
              <a:lvl6pPr marL="1765052" algn="l" defTabSz="706021" rtl="0" eaLnBrk="1" latinLnBrk="0" hangingPunct="1">
                <a:defRPr sz="1390" kern="1200">
                  <a:solidFill>
                    <a:schemeClr val="tx1"/>
                  </a:solidFill>
                  <a:latin typeface="+mn-lt"/>
                  <a:ea typeface="+mn-ea"/>
                  <a:cs typeface="+mn-cs"/>
                </a:defRPr>
              </a:lvl6pPr>
              <a:lvl7pPr marL="2118062" algn="l" defTabSz="706021" rtl="0" eaLnBrk="1" latinLnBrk="0" hangingPunct="1">
                <a:defRPr sz="1390" kern="1200">
                  <a:solidFill>
                    <a:schemeClr val="tx1"/>
                  </a:solidFill>
                  <a:latin typeface="+mn-lt"/>
                  <a:ea typeface="+mn-ea"/>
                  <a:cs typeface="+mn-cs"/>
                </a:defRPr>
              </a:lvl7pPr>
              <a:lvl8pPr marL="2471072" algn="l" defTabSz="706021" rtl="0" eaLnBrk="1" latinLnBrk="0" hangingPunct="1">
                <a:defRPr sz="1390" kern="1200">
                  <a:solidFill>
                    <a:schemeClr val="tx1"/>
                  </a:solidFill>
                  <a:latin typeface="+mn-lt"/>
                  <a:ea typeface="+mn-ea"/>
                  <a:cs typeface="+mn-cs"/>
                </a:defRPr>
              </a:lvl8pPr>
              <a:lvl9pPr marL="2824083" algn="l" defTabSz="706021" rtl="0" eaLnBrk="1" latinLnBrk="0" hangingPunct="1">
                <a:defRPr sz="1390" kern="1200">
                  <a:solidFill>
                    <a:schemeClr val="tx1"/>
                  </a:solidFill>
                  <a:latin typeface="+mn-lt"/>
                  <a:ea typeface="+mn-ea"/>
                  <a:cs typeface="+mn-cs"/>
                </a:defRPr>
              </a:lvl9pPr>
            </a:lstStyle>
            <a:p>
              <a:endParaRPr lang="fr-FR" sz="1219"/>
            </a:p>
          </p:txBody>
        </p:sp>
        <p:sp>
          <p:nvSpPr>
            <p:cNvPr id="57" name="TextBox 18">
              <a:extLst>
                <a:ext uri="{FF2B5EF4-FFF2-40B4-BE49-F238E27FC236}">
                  <a16:creationId xmlns:a16="http://schemas.microsoft.com/office/drawing/2014/main" id="{8AC5F557-93C8-CA69-0BC8-643E3700CAA8}"/>
                </a:ext>
              </a:extLst>
            </p:cNvPr>
            <p:cNvSpPr txBox="1"/>
            <p:nvPr/>
          </p:nvSpPr>
          <p:spPr>
            <a:xfrm>
              <a:off x="374893" y="180975"/>
              <a:ext cx="5143015" cy="518457"/>
            </a:xfrm>
            <a:prstGeom prst="rect">
              <a:avLst/>
            </a:prstGeom>
          </p:spPr>
          <p:txBody>
            <a:bodyPr lIns="0" tIns="0" rIns="0" bIns="0" rtlCol="0" anchor="t">
              <a:spAutoFit/>
            </a:bodyPr>
            <a:lstStyle>
              <a:defPPr>
                <a:defRPr lang="fr-FR"/>
              </a:defPPr>
              <a:lvl1pPr marL="0" algn="l" defTabSz="706021" rtl="0" eaLnBrk="1" latinLnBrk="0" hangingPunct="1">
                <a:defRPr sz="1390" kern="1200">
                  <a:solidFill>
                    <a:schemeClr val="tx1"/>
                  </a:solidFill>
                  <a:latin typeface="+mn-lt"/>
                  <a:ea typeface="+mn-ea"/>
                  <a:cs typeface="+mn-cs"/>
                </a:defRPr>
              </a:lvl1pPr>
              <a:lvl2pPr marL="353011" algn="l" defTabSz="706021" rtl="0" eaLnBrk="1" latinLnBrk="0" hangingPunct="1">
                <a:defRPr sz="1390" kern="1200">
                  <a:solidFill>
                    <a:schemeClr val="tx1"/>
                  </a:solidFill>
                  <a:latin typeface="+mn-lt"/>
                  <a:ea typeface="+mn-ea"/>
                  <a:cs typeface="+mn-cs"/>
                </a:defRPr>
              </a:lvl2pPr>
              <a:lvl3pPr marL="706021" algn="l" defTabSz="706021" rtl="0" eaLnBrk="1" latinLnBrk="0" hangingPunct="1">
                <a:defRPr sz="1390" kern="1200">
                  <a:solidFill>
                    <a:schemeClr val="tx1"/>
                  </a:solidFill>
                  <a:latin typeface="+mn-lt"/>
                  <a:ea typeface="+mn-ea"/>
                  <a:cs typeface="+mn-cs"/>
                </a:defRPr>
              </a:lvl3pPr>
              <a:lvl4pPr marL="1059031" algn="l" defTabSz="706021" rtl="0" eaLnBrk="1" latinLnBrk="0" hangingPunct="1">
                <a:defRPr sz="1390" kern="1200">
                  <a:solidFill>
                    <a:schemeClr val="tx1"/>
                  </a:solidFill>
                  <a:latin typeface="+mn-lt"/>
                  <a:ea typeface="+mn-ea"/>
                  <a:cs typeface="+mn-cs"/>
                </a:defRPr>
              </a:lvl4pPr>
              <a:lvl5pPr marL="1412042" algn="l" defTabSz="706021" rtl="0" eaLnBrk="1" latinLnBrk="0" hangingPunct="1">
                <a:defRPr sz="1390" kern="1200">
                  <a:solidFill>
                    <a:schemeClr val="tx1"/>
                  </a:solidFill>
                  <a:latin typeface="+mn-lt"/>
                  <a:ea typeface="+mn-ea"/>
                  <a:cs typeface="+mn-cs"/>
                </a:defRPr>
              </a:lvl5pPr>
              <a:lvl6pPr marL="1765052" algn="l" defTabSz="706021" rtl="0" eaLnBrk="1" latinLnBrk="0" hangingPunct="1">
                <a:defRPr sz="1390" kern="1200">
                  <a:solidFill>
                    <a:schemeClr val="tx1"/>
                  </a:solidFill>
                  <a:latin typeface="+mn-lt"/>
                  <a:ea typeface="+mn-ea"/>
                  <a:cs typeface="+mn-cs"/>
                </a:defRPr>
              </a:lvl6pPr>
              <a:lvl7pPr marL="2118062" algn="l" defTabSz="706021" rtl="0" eaLnBrk="1" latinLnBrk="0" hangingPunct="1">
                <a:defRPr sz="1390" kern="1200">
                  <a:solidFill>
                    <a:schemeClr val="tx1"/>
                  </a:solidFill>
                  <a:latin typeface="+mn-lt"/>
                  <a:ea typeface="+mn-ea"/>
                  <a:cs typeface="+mn-cs"/>
                </a:defRPr>
              </a:lvl7pPr>
              <a:lvl8pPr marL="2471072" algn="l" defTabSz="706021" rtl="0" eaLnBrk="1" latinLnBrk="0" hangingPunct="1">
                <a:defRPr sz="1390" kern="1200">
                  <a:solidFill>
                    <a:schemeClr val="tx1"/>
                  </a:solidFill>
                  <a:latin typeface="+mn-lt"/>
                  <a:ea typeface="+mn-ea"/>
                  <a:cs typeface="+mn-cs"/>
                </a:defRPr>
              </a:lvl8pPr>
              <a:lvl9pPr marL="2824083" algn="l" defTabSz="706021" rtl="0" eaLnBrk="1" latinLnBrk="0" hangingPunct="1">
                <a:defRPr sz="1390" kern="1200">
                  <a:solidFill>
                    <a:schemeClr val="tx1"/>
                  </a:solidFill>
                  <a:latin typeface="+mn-lt"/>
                  <a:ea typeface="+mn-ea"/>
                  <a:cs typeface="+mn-cs"/>
                </a:defRPr>
              </a:lvl9pPr>
            </a:lstStyle>
            <a:p>
              <a:pPr algn="l">
                <a:lnSpc>
                  <a:spcPts val="1894"/>
                </a:lnSpc>
              </a:pPr>
              <a:r>
                <a:rPr lang="en-US" sz="1579" b="1">
                  <a:solidFill>
                    <a:schemeClr val="accent4">
                      <a:lumMod val="10000"/>
                    </a:schemeClr>
                  </a:solidFill>
                  <a:latin typeface="Open Sans Bold"/>
                  <a:ea typeface="Open Sans Bold"/>
                  <a:cs typeface="Open Sans Bold"/>
                  <a:sym typeface="Open Sans Bold"/>
                </a:rPr>
                <a:t>Data </a:t>
              </a:r>
              <a:r>
                <a:rPr lang="en-US" sz="1579" b="1">
                  <a:solidFill>
                    <a:schemeClr val="accent4">
                      <a:lumMod val="10000"/>
                    </a:schemeClr>
                  </a:solidFill>
                  <a:latin typeface="+mj-lt"/>
                  <a:ea typeface="Open Sans Bold"/>
                  <a:cs typeface="Open Sans Bold"/>
                  <a:sym typeface="Open Sans Bold"/>
                </a:rPr>
                <a:t>Science</a:t>
              </a:r>
            </a:p>
          </p:txBody>
        </p:sp>
        <p:sp>
          <p:nvSpPr>
            <p:cNvPr id="58" name="TextBox 19">
              <a:extLst>
                <a:ext uri="{FF2B5EF4-FFF2-40B4-BE49-F238E27FC236}">
                  <a16:creationId xmlns:a16="http://schemas.microsoft.com/office/drawing/2014/main" id="{240D1ECE-FF09-AD4C-FAC5-1CE0A539CE92}"/>
                </a:ext>
              </a:extLst>
            </p:cNvPr>
            <p:cNvSpPr txBox="1"/>
            <p:nvPr/>
          </p:nvSpPr>
          <p:spPr>
            <a:xfrm>
              <a:off x="374893" y="732367"/>
              <a:ext cx="5143015" cy="490266"/>
            </a:xfrm>
            <a:prstGeom prst="rect">
              <a:avLst/>
            </a:prstGeom>
          </p:spPr>
          <p:txBody>
            <a:bodyPr lIns="0" tIns="0" rIns="0" bIns="0" rtlCol="0" anchor="t">
              <a:spAutoFit/>
            </a:bodyPr>
            <a:lstStyle>
              <a:defPPr>
                <a:defRPr lang="fr-FR"/>
              </a:defPPr>
              <a:lvl1pPr marL="0" algn="l" defTabSz="706021" rtl="0" eaLnBrk="1" latinLnBrk="0" hangingPunct="1">
                <a:defRPr sz="1390" kern="1200">
                  <a:solidFill>
                    <a:schemeClr val="tx1"/>
                  </a:solidFill>
                  <a:latin typeface="+mn-lt"/>
                  <a:ea typeface="+mn-ea"/>
                  <a:cs typeface="+mn-cs"/>
                </a:defRPr>
              </a:lvl1pPr>
              <a:lvl2pPr marL="353011" algn="l" defTabSz="706021" rtl="0" eaLnBrk="1" latinLnBrk="0" hangingPunct="1">
                <a:defRPr sz="1390" kern="1200">
                  <a:solidFill>
                    <a:schemeClr val="tx1"/>
                  </a:solidFill>
                  <a:latin typeface="+mn-lt"/>
                  <a:ea typeface="+mn-ea"/>
                  <a:cs typeface="+mn-cs"/>
                </a:defRPr>
              </a:lvl2pPr>
              <a:lvl3pPr marL="706021" algn="l" defTabSz="706021" rtl="0" eaLnBrk="1" latinLnBrk="0" hangingPunct="1">
                <a:defRPr sz="1390" kern="1200">
                  <a:solidFill>
                    <a:schemeClr val="tx1"/>
                  </a:solidFill>
                  <a:latin typeface="+mn-lt"/>
                  <a:ea typeface="+mn-ea"/>
                  <a:cs typeface="+mn-cs"/>
                </a:defRPr>
              </a:lvl3pPr>
              <a:lvl4pPr marL="1059031" algn="l" defTabSz="706021" rtl="0" eaLnBrk="1" latinLnBrk="0" hangingPunct="1">
                <a:defRPr sz="1390" kern="1200">
                  <a:solidFill>
                    <a:schemeClr val="tx1"/>
                  </a:solidFill>
                  <a:latin typeface="+mn-lt"/>
                  <a:ea typeface="+mn-ea"/>
                  <a:cs typeface="+mn-cs"/>
                </a:defRPr>
              </a:lvl4pPr>
              <a:lvl5pPr marL="1412042" algn="l" defTabSz="706021" rtl="0" eaLnBrk="1" latinLnBrk="0" hangingPunct="1">
                <a:defRPr sz="1390" kern="1200">
                  <a:solidFill>
                    <a:schemeClr val="tx1"/>
                  </a:solidFill>
                  <a:latin typeface="+mn-lt"/>
                  <a:ea typeface="+mn-ea"/>
                  <a:cs typeface="+mn-cs"/>
                </a:defRPr>
              </a:lvl5pPr>
              <a:lvl6pPr marL="1765052" algn="l" defTabSz="706021" rtl="0" eaLnBrk="1" latinLnBrk="0" hangingPunct="1">
                <a:defRPr sz="1390" kern="1200">
                  <a:solidFill>
                    <a:schemeClr val="tx1"/>
                  </a:solidFill>
                  <a:latin typeface="+mn-lt"/>
                  <a:ea typeface="+mn-ea"/>
                  <a:cs typeface="+mn-cs"/>
                </a:defRPr>
              </a:lvl6pPr>
              <a:lvl7pPr marL="2118062" algn="l" defTabSz="706021" rtl="0" eaLnBrk="1" latinLnBrk="0" hangingPunct="1">
                <a:defRPr sz="1390" kern="1200">
                  <a:solidFill>
                    <a:schemeClr val="tx1"/>
                  </a:solidFill>
                  <a:latin typeface="+mn-lt"/>
                  <a:ea typeface="+mn-ea"/>
                  <a:cs typeface="+mn-cs"/>
                </a:defRPr>
              </a:lvl7pPr>
              <a:lvl8pPr marL="2471072" algn="l" defTabSz="706021" rtl="0" eaLnBrk="1" latinLnBrk="0" hangingPunct="1">
                <a:defRPr sz="1390" kern="1200">
                  <a:solidFill>
                    <a:schemeClr val="tx1"/>
                  </a:solidFill>
                  <a:latin typeface="+mn-lt"/>
                  <a:ea typeface="+mn-ea"/>
                  <a:cs typeface="+mn-cs"/>
                </a:defRPr>
              </a:lvl8pPr>
              <a:lvl9pPr marL="2824083" algn="l" defTabSz="706021" rtl="0" eaLnBrk="1" latinLnBrk="0" hangingPunct="1">
                <a:defRPr sz="1390" kern="1200">
                  <a:solidFill>
                    <a:schemeClr val="tx1"/>
                  </a:solidFill>
                  <a:latin typeface="+mn-lt"/>
                  <a:ea typeface="+mn-ea"/>
                  <a:cs typeface="+mn-cs"/>
                </a:defRPr>
              </a:lvl9pPr>
            </a:lstStyle>
            <a:p>
              <a:pPr algn="l">
                <a:lnSpc>
                  <a:spcPts val="1789"/>
                </a:lnSpc>
              </a:pPr>
              <a:r>
                <a:rPr lang="en-US" sz="1491">
                  <a:solidFill>
                    <a:srgbClr val="000000"/>
                  </a:solidFill>
                  <a:ea typeface="Open Sans"/>
                  <a:cs typeface="Open Sans"/>
                  <a:sym typeface="Open Sans"/>
                </a:rPr>
                <a:t>Supervised/Unsupervised ML</a:t>
              </a:r>
            </a:p>
          </p:txBody>
        </p:sp>
      </p:grpSp>
      <p:grpSp>
        <p:nvGrpSpPr>
          <p:cNvPr id="59" name="Group 16">
            <a:extLst>
              <a:ext uri="{FF2B5EF4-FFF2-40B4-BE49-F238E27FC236}">
                <a16:creationId xmlns:a16="http://schemas.microsoft.com/office/drawing/2014/main" id="{529A2F5D-F00A-78BD-953C-43FB4BFA3E82}"/>
              </a:ext>
            </a:extLst>
          </p:cNvPr>
          <p:cNvGrpSpPr/>
          <p:nvPr/>
        </p:nvGrpSpPr>
        <p:grpSpPr>
          <a:xfrm>
            <a:off x="7152743" y="3466579"/>
            <a:ext cx="3604152" cy="729274"/>
            <a:chOff x="38100" y="0"/>
            <a:chExt cx="5479808" cy="1589618"/>
          </a:xfrm>
        </p:grpSpPr>
        <p:sp>
          <p:nvSpPr>
            <p:cNvPr id="60" name="AutoShape 17">
              <a:extLst>
                <a:ext uri="{FF2B5EF4-FFF2-40B4-BE49-F238E27FC236}">
                  <a16:creationId xmlns:a16="http://schemas.microsoft.com/office/drawing/2014/main" id="{527163E0-B0CE-46D9-B686-C7E79ACD9C6E}"/>
                </a:ext>
              </a:extLst>
            </p:cNvPr>
            <p:cNvSpPr/>
            <p:nvPr/>
          </p:nvSpPr>
          <p:spPr>
            <a:xfrm>
              <a:off x="38100" y="0"/>
              <a:ext cx="0" cy="1589618"/>
            </a:xfrm>
            <a:prstGeom prst="line">
              <a:avLst/>
            </a:prstGeom>
            <a:ln w="76200" cap="flat">
              <a:solidFill>
                <a:srgbClr val="9DB0B6"/>
              </a:solidFill>
              <a:prstDash val="solid"/>
              <a:headEnd type="none" w="sm" len="sm"/>
              <a:tailEnd type="none" w="sm" len="sm"/>
            </a:ln>
          </p:spPr>
          <p:txBody>
            <a:bodyPr/>
            <a:lstStyle>
              <a:defPPr>
                <a:defRPr lang="fr-FR"/>
              </a:defPPr>
              <a:lvl1pPr marL="0" algn="l" defTabSz="706021" rtl="0" eaLnBrk="1" latinLnBrk="0" hangingPunct="1">
                <a:defRPr sz="1390" kern="1200">
                  <a:solidFill>
                    <a:schemeClr val="tx1"/>
                  </a:solidFill>
                  <a:latin typeface="+mn-lt"/>
                  <a:ea typeface="+mn-ea"/>
                  <a:cs typeface="+mn-cs"/>
                </a:defRPr>
              </a:lvl1pPr>
              <a:lvl2pPr marL="353011" algn="l" defTabSz="706021" rtl="0" eaLnBrk="1" latinLnBrk="0" hangingPunct="1">
                <a:defRPr sz="1390" kern="1200">
                  <a:solidFill>
                    <a:schemeClr val="tx1"/>
                  </a:solidFill>
                  <a:latin typeface="+mn-lt"/>
                  <a:ea typeface="+mn-ea"/>
                  <a:cs typeface="+mn-cs"/>
                </a:defRPr>
              </a:lvl2pPr>
              <a:lvl3pPr marL="706021" algn="l" defTabSz="706021" rtl="0" eaLnBrk="1" latinLnBrk="0" hangingPunct="1">
                <a:defRPr sz="1390" kern="1200">
                  <a:solidFill>
                    <a:schemeClr val="tx1"/>
                  </a:solidFill>
                  <a:latin typeface="+mn-lt"/>
                  <a:ea typeface="+mn-ea"/>
                  <a:cs typeface="+mn-cs"/>
                </a:defRPr>
              </a:lvl3pPr>
              <a:lvl4pPr marL="1059031" algn="l" defTabSz="706021" rtl="0" eaLnBrk="1" latinLnBrk="0" hangingPunct="1">
                <a:defRPr sz="1390" kern="1200">
                  <a:solidFill>
                    <a:schemeClr val="tx1"/>
                  </a:solidFill>
                  <a:latin typeface="+mn-lt"/>
                  <a:ea typeface="+mn-ea"/>
                  <a:cs typeface="+mn-cs"/>
                </a:defRPr>
              </a:lvl4pPr>
              <a:lvl5pPr marL="1412042" algn="l" defTabSz="706021" rtl="0" eaLnBrk="1" latinLnBrk="0" hangingPunct="1">
                <a:defRPr sz="1390" kern="1200">
                  <a:solidFill>
                    <a:schemeClr val="tx1"/>
                  </a:solidFill>
                  <a:latin typeface="+mn-lt"/>
                  <a:ea typeface="+mn-ea"/>
                  <a:cs typeface="+mn-cs"/>
                </a:defRPr>
              </a:lvl5pPr>
              <a:lvl6pPr marL="1765052" algn="l" defTabSz="706021" rtl="0" eaLnBrk="1" latinLnBrk="0" hangingPunct="1">
                <a:defRPr sz="1390" kern="1200">
                  <a:solidFill>
                    <a:schemeClr val="tx1"/>
                  </a:solidFill>
                  <a:latin typeface="+mn-lt"/>
                  <a:ea typeface="+mn-ea"/>
                  <a:cs typeface="+mn-cs"/>
                </a:defRPr>
              </a:lvl6pPr>
              <a:lvl7pPr marL="2118062" algn="l" defTabSz="706021" rtl="0" eaLnBrk="1" latinLnBrk="0" hangingPunct="1">
                <a:defRPr sz="1390" kern="1200">
                  <a:solidFill>
                    <a:schemeClr val="tx1"/>
                  </a:solidFill>
                  <a:latin typeface="+mn-lt"/>
                  <a:ea typeface="+mn-ea"/>
                  <a:cs typeface="+mn-cs"/>
                </a:defRPr>
              </a:lvl7pPr>
              <a:lvl8pPr marL="2471072" algn="l" defTabSz="706021" rtl="0" eaLnBrk="1" latinLnBrk="0" hangingPunct="1">
                <a:defRPr sz="1390" kern="1200">
                  <a:solidFill>
                    <a:schemeClr val="tx1"/>
                  </a:solidFill>
                  <a:latin typeface="+mn-lt"/>
                  <a:ea typeface="+mn-ea"/>
                  <a:cs typeface="+mn-cs"/>
                </a:defRPr>
              </a:lvl8pPr>
              <a:lvl9pPr marL="2824083" algn="l" defTabSz="706021" rtl="0" eaLnBrk="1" latinLnBrk="0" hangingPunct="1">
                <a:defRPr sz="1390" kern="1200">
                  <a:solidFill>
                    <a:schemeClr val="tx1"/>
                  </a:solidFill>
                  <a:latin typeface="+mn-lt"/>
                  <a:ea typeface="+mn-ea"/>
                  <a:cs typeface="+mn-cs"/>
                </a:defRPr>
              </a:lvl9pPr>
            </a:lstStyle>
            <a:p>
              <a:endParaRPr lang="fr-FR" sz="1219"/>
            </a:p>
          </p:txBody>
        </p:sp>
        <p:sp>
          <p:nvSpPr>
            <p:cNvPr id="61" name="TextBox 18">
              <a:extLst>
                <a:ext uri="{FF2B5EF4-FFF2-40B4-BE49-F238E27FC236}">
                  <a16:creationId xmlns:a16="http://schemas.microsoft.com/office/drawing/2014/main" id="{4050B25D-9E7E-CF36-2EC7-46925EACDA27}"/>
                </a:ext>
              </a:extLst>
            </p:cNvPr>
            <p:cNvSpPr txBox="1"/>
            <p:nvPr/>
          </p:nvSpPr>
          <p:spPr>
            <a:xfrm>
              <a:off x="374893" y="180975"/>
              <a:ext cx="5143015" cy="518457"/>
            </a:xfrm>
            <a:prstGeom prst="rect">
              <a:avLst/>
            </a:prstGeom>
          </p:spPr>
          <p:txBody>
            <a:bodyPr lIns="0" tIns="0" rIns="0" bIns="0" rtlCol="0" anchor="t">
              <a:spAutoFit/>
            </a:bodyPr>
            <a:lstStyle>
              <a:defPPr>
                <a:defRPr lang="fr-FR"/>
              </a:defPPr>
              <a:lvl1pPr marL="0" algn="l" defTabSz="706021" rtl="0" eaLnBrk="1" latinLnBrk="0" hangingPunct="1">
                <a:defRPr sz="1390" kern="1200">
                  <a:solidFill>
                    <a:schemeClr val="tx1"/>
                  </a:solidFill>
                  <a:latin typeface="+mn-lt"/>
                  <a:ea typeface="+mn-ea"/>
                  <a:cs typeface="+mn-cs"/>
                </a:defRPr>
              </a:lvl1pPr>
              <a:lvl2pPr marL="353011" algn="l" defTabSz="706021" rtl="0" eaLnBrk="1" latinLnBrk="0" hangingPunct="1">
                <a:defRPr sz="1390" kern="1200">
                  <a:solidFill>
                    <a:schemeClr val="tx1"/>
                  </a:solidFill>
                  <a:latin typeface="+mn-lt"/>
                  <a:ea typeface="+mn-ea"/>
                  <a:cs typeface="+mn-cs"/>
                </a:defRPr>
              </a:lvl2pPr>
              <a:lvl3pPr marL="706021" algn="l" defTabSz="706021" rtl="0" eaLnBrk="1" latinLnBrk="0" hangingPunct="1">
                <a:defRPr sz="1390" kern="1200">
                  <a:solidFill>
                    <a:schemeClr val="tx1"/>
                  </a:solidFill>
                  <a:latin typeface="+mn-lt"/>
                  <a:ea typeface="+mn-ea"/>
                  <a:cs typeface="+mn-cs"/>
                </a:defRPr>
              </a:lvl3pPr>
              <a:lvl4pPr marL="1059031" algn="l" defTabSz="706021" rtl="0" eaLnBrk="1" latinLnBrk="0" hangingPunct="1">
                <a:defRPr sz="1390" kern="1200">
                  <a:solidFill>
                    <a:schemeClr val="tx1"/>
                  </a:solidFill>
                  <a:latin typeface="+mn-lt"/>
                  <a:ea typeface="+mn-ea"/>
                  <a:cs typeface="+mn-cs"/>
                </a:defRPr>
              </a:lvl4pPr>
              <a:lvl5pPr marL="1412042" algn="l" defTabSz="706021" rtl="0" eaLnBrk="1" latinLnBrk="0" hangingPunct="1">
                <a:defRPr sz="1390" kern="1200">
                  <a:solidFill>
                    <a:schemeClr val="tx1"/>
                  </a:solidFill>
                  <a:latin typeface="+mn-lt"/>
                  <a:ea typeface="+mn-ea"/>
                  <a:cs typeface="+mn-cs"/>
                </a:defRPr>
              </a:lvl5pPr>
              <a:lvl6pPr marL="1765052" algn="l" defTabSz="706021" rtl="0" eaLnBrk="1" latinLnBrk="0" hangingPunct="1">
                <a:defRPr sz="1390" kern="1200">
                  <a:solidFill>
                    <a:schemeClr val="tx1"/>
                  </a:solidFill>
                  <a:latin typeface="+mn-lt"/>
                  <a:ea typeface="+mn-ea"/>
                  <a:cs typeface="+mn-cs"/>
                </a:defRPr>
              </a:lvl6pPr>
              <a:lvl7pPr marL="2118062" algn="l" defTabSz="706021" rtl="0" eaLnBrk="1" latinLnBrk="0" hangingPunct="1">
                <a:defRPr sz="1390" kern="1200">
                  <a:solidFill>
                    <a:schemeClr val="tx1"/>
                  </a:solidFill>
                  <a:latin typeface="+mn-lt"/>
                  <a:ea typeface="+mn-ea"/>
                  <a:cs typeface="+mn-cs"/>
                </a:defRPr>
              </a:lvl7pPr>
              <a:lvl8pPr marL="2471072" algn="l" defTabSz="706021" rtl="0" eaLnBrk="1" latinLnBrk="0" hangingPunct="1">
                <a:defRPr sz="1390" kern="1200">
                  <a:solidFill>
                    <a:schemeClr val="tx1"/>
                  </a:solidFill>
                  <a:latin typeface="+mn-lt"/>
                  <a:ea typeface="+mn-ea"/>
                  <a:cs typeface="+mn-cs"/>
                </a:defRPr>
              </a:lvl8pPr>
              <a:lvl9pPr marL="2824083" algn="l" defTabSz="706021" rtl="0" eaLnBrk="1" latinLnBrk="0" hangingPunct="1">
                <a:defRPr sz="1390" kern="1200">
                  <a:solidFill>
                    <a:schemeClr val="tx1"/>
                  </a:solidFill>
                  <a:latin typeface="+mn-lt"/>
                  <a:ea typeface="+mn-ea"/>
                  <a:cs typeface="+mn-cs"/>
                </a:defRPr>
              </a:lvl9pPr>
            </a:lstStyle>
            <a:p>
              <a:pPr algn="l">
                <a:lnSpc>
                  <a:spcPts val="1894"/>
                </a:lnSpc>
              </a:pPr>
              <a:r>
                <a:rPr lang="en-US" sz="1579" b="1">
                  <a:solidFill>
                    <a:schemeClr val="accent4">
                      <a:lumMod val="10000"/>
                    </a:schemeClr>
                  </a:solidFill>
                  <a:latin typeface="Open Sans Bold"/>
                  <a:ea typeface="Open Sans Bold"/>
                  <a:cs typeface="Open Sans Bold"/>
                  <a:sym typeface="Open Sans Bold"/>
                </a:rPr>
                <a:t>Insight Specialist </a:t>
              </a:r>
            </a:p>
          </p:txBody>
        </p:sp>
        <p:sp>
          <p:nvSpPr>
            <p:cNvPr id="62" name="TextBox 19">
              <a:extLst>
                <a:ext uri="{FF2B5EF4-FFF2-40B4-BE49-F238E27FC236}">
                  <a16:creationId xmlns:a16="http://schemas.microsoft.com/office/drawing/2014/main" id="{C888E9F4-CEC5-E498-B0FC-D21E4C72522D}"/>
                </a:ext>
              </a:extLst>
            </p:cNvPr>
            <p:cNvSpPr txBox="1"/>
            <p:nvPr/>
          </p:nvSpPr>
          <p:spPr>
            <a:xfrm>
              <a:off x="374893" y="732367"/>
              <a:ext cx="5143015" cy="490266"/>
            </a:xfrm>
            <a:prstGeom prst="rect">
              <a:avLst/>
            </a:prstGeom>
          </p:spPr>
          <p:txBody>
            <a:bodyPr lIns="0" tIns="0" rIns="0" bIns="0" rtlCol="0" anchor="t">
              <a:spAutoFit/>
            </a:bodyPr>
            <a:lstStyle>
              <a:defPPr>
                <a:defRPr lang="fr-FR"/>
              </a:defPPr>
              <a:lvl1pPr marL="0" algn="l" defTabSz="706021" rtl="0" eaLnBrk="1" latinLnBrk="0" hangingPunct="1">
                <a:defRPr sz="1390" kern="1200">
                  <a:solidFill>
                    <a:schemeClr val="tx1"/>
                  </a:solidFill>
                  <a:latin typeface="+mn-lt"/>
                  <a:ea typeface="+mn-ea"/>
                  <a:cs typeface="+mn-cs"/>
                </a:defRPr>
              </a:lvl1pPr>
              <a:lvl2pPr marL="353011" algn="l" defTabSz="706021" rtl="0" eaLnBrk="1" latinLnBrk="0" hangingPunct="1">
                <a:defRPr sz="1390" kern="1200">
                  <a:solidFill>
                    <a:schemeClr val="tx1"/>
                  </a:solidFill>
                  <a:latin typeface="+mn-lt"/>
                  <a:ea typeface="+mn-ea"/>
                  <a:cs typeface="+mn-cs"/>
                </a:defRPr>
              </a:lvl2pPr>
              <a:lvl3pPr marL="706021" algn="l" defTabSz="706021" rtl="0" eaLnBrk="1" latinLnBrk="0" hangingPunct="1">
                <a:defRPr sz="1390" kern="1200">
                  <a:solidFill>
                    <a:schemeClr val="tx1"/>
                  </a:solidFill>
                  <a:latin typeface="+mn-lt"/>
                  <a:ea typeface="+mn-ea"/>
                  <a:cs typeface="+mn-cs"/>
                </a:defRPr>
              </a:lvl3pPr>
              <a:lvl4pPr marL="1059031" algn="l" defTabSz="706021" rtl="0" eaLnBrk="1" latinLnBrk="0" hangingPunct="1">
                <a:defRPr sz="1390" kern="1200">
                  <a:solidFill>
                    <a:schemeClr val="tx1"/>
                  </a:solidFill>
                  <a:latin typeface="+mn-lt"/>
                  <a:ea typeface="+mn-ea"/>
                  <a:cs typeface="+mn-cs"/>
                </a:defRPr>
              </a:lvl4pPr>
              <a:lvl5pPr marL="1412042" algn="l" defTabSz="706021" rtl="0" eaLnBrk="1" latinLnBrk="0" hangingPunct="1">
                <a:defRPr sz="1390" kern="1200">
                  <a:solidFill>
                    <a:schemeClr val="tx1"/>
                  </a:solidFill>
                  <a:latin typeface="+mn-lt"/>
                  <a:ea typeface="+mn-ea"/>
                  <a:cs typeface="+mn-cs"/>
                </a:defRPr>
              </a:lvl5pPr>
              <a:lvl6pPr marL="1765052" algn="l" defTabSz="706021" rtl="0" eaLnBrk="1" latinLnBrk="0" hangingPunct="1">
                <a:defRPr sz="1390" kern="1200">
                  <a:solidFill>
                    <a:schemeClr val="tx1"/>
                  </a:solidFill>
                  <a:latin typeface="+mn-lt"/>
                  <a:ea typeface="+mn-ea"/>
                  <a:cs typeface="+mn-cs"/>
                </a:defRPr>
              </a:lvl6pPr>
              <a:lvl7pPr marL="2118062" algn="l" defTabSz="706021" rtl="0" eaLnBrk="1" latinLnBrk="0" hangingPunct="1">
                <a:defRPr sz="1390" kern="1200">
                  <a:solidFill>
                    <a:schemeClr val="tx1"/>
                  </a:solidFill>
                  <a:latin typeface="+mn-lt"/>
                  <a:ea typeface="+mn-ea"/>
                  <a:cs typeface="+mn-cs"/>
                </a:defRPr>
              </a:lvl7pPr>
              <a:lvl8pPr marL="2471072" algn="l" defTabSz="706021" rtl="0" eaLnBrk="1" latinLnBrk="0" hangingPunct="1">
                <a:defRPr sz="1390" kern="1200">
                  <a:solidFill>
                    <a:schemeClr val="tx1"/>
                  </a:solidFill>
                  <a:latin typeface="+mn-lt"/>
                  <a:ea typeface="+mn-ea"/>
                  <a:cs typeface="+mn-cs"/>
                </a:defRPr>
              </a:lvl8pPr>
              <a:lvl9pPr marL="2824083" algn="l" defTabSz="706021" rtl="0" eaLnBrk="1" latinLnBrk="0" hangingPunct="1">
                <a:defRPr sz="1390" kern="1200">
                  <a:solidFill>
                    <a:schemeClr val="tx1"/>
                  </a:solidFill>
                  <a:latin typeface="+mn-lt"/>
                  <a:ea typeface="+mn-ea"/>
                  <a:cs typeface="+mn-cs"/>
                </a:defRPr>
              </a:lvl9pPr>
            </a:lstStyle>
            <a:p>
              <a:pPr algn="l">
                <a:lnSpc>
                  <a:spcPts val="1789"/>
                </a:lnSpc>
              </a:pPr>
              <a:r>
                <a:rPr lang="en-US" sz="1491">
                  <a:solidFill>
                    <a:srgbClr val="000000"/>
                  </a:solidFill>
                  <a:ea typeface="Open Sans"/>
                  <a:cs typeface="Open Sans"/>
                  <a:sym typeface="Open Sans"/>
                </a:rPr>
                <a:t>Project Manager, Sector Expert</a:t>
              </a:r>
            </a:p>
          </p:txBody>
        </p:sp>
      </p:grpSp>
      <p:grpSp>
        <p:nvGrpSpPr>
          <p:cNvPr id="63" name="Group 16">
            <a:extLst>
              <a:ext uri="{FF2B5EF4-FFF2-40B4-BE49-F238E27FC236}">
                <a16:creationId xmlns:a16="http://schemas.microsoft.com/office/drawing/2014/main" id="{44C8AB39-1643-A2CB-65B8-02C67C15DD06}"/>
              </a:ext>
            </a:extLst>
          </p:cNvPr>
          <p:cNvGrpSpPr/>
          <p:nvPr/>
        </p:nvGrpSpPr>
        <p:grpSpPr>
          <a:xfrm>
            <a:off x="6348264" y="5007873"/>
            <a:ext cx="3604152" cy="729274"/>
            <a:chOff x="38100" y="0"/>
            <a:chExt cx="5479808" cy="1589618"/>
          </a:xfrm>
        </p:grpSpPr>
        <p:sp>
          <p:nvSpPr>
            <p:cNvPr id="64" name="AutoShape 17">
              <a:extLst>
                <a:ext uri="{FF2B5EF4-FFF2-40B4-BE49-F238E27FC236}">
                  <a16:creationId xmlns:a16="http://schemas.microsoft.com/office/drawing/2014/main" id="{28D4F71B-079F-9767-CD98-3ECA34B4E746}"/>
                </a:ext>
              </a:extLst>
            </p:cNvPr>
            <p:cNvSpPr/>
            <p:nvPr/>
          </p:nvSpPr>
          <p:spPr>
            <a:xfrm>
              <a:off x="38100" y="0"/>
              <a:ext cx="0" cy="1589618"/>
            </a:xfrm>
            <a:prstGeom prst="line">
              <a:avLst/>
            </a:prstGeom>
            <a:ln w="76200" cap="flat">
              <a:solidFill>
                <a:srgbClr val="D8E0E2"/>
              </a:solidFill>
              <a:prstDash val="solid"/>
              <a:headEnd type="none" w="sm" len="sm"/>
              <a:tailEnd type="none" w="sm" len="sm"/>
            </a:ln>
          </p:spPr>
          <p:txBody>
            <a:bodyPr/>
            <a:lstStyle>
              <a:defPPr>
                <a:defRPr lang="fr-FR"/>
              </a:defPPr>
              <a:lvl1pPr marL="0" algn="l" defTabSz="706021" rtl="0" eaLnBrk="1" latinLnBrk="0" hangingPunct="1">
                <a:defRPr sz="1390" kern="1200">
                  <a:solidFill>
                    <a:schemeClr val="tx1"/>
                  </a:solidFill>
                  <a:latin typeface="+mn-lt"/>
                  <a:ea typeface="+mn-ea"/>
                  <a:cs typeface="+mn-cs"/>
                </a:defRPr>
              </a:lvl1pPr>
              <a:lvl2pPr marL="353011" algn="l" defTabSz="706021" rtl="0" eaLnBrk="1" latinLnBrk="0" hangingPunct="1">
                <a:defRPr sz="1390" kern="1200">
                  <a:solidFill>
                    <a:schemeClr val="tx1"/>
                  </a:solidFill>
                  <a:latin typeface="+mn-lt"/>
                  <a:ea typeface="+mn-ea"/>
                  <a:cs typeface="+mn-cs"/>
                </a:defRPr>
              </a:lvl2pPr>
              <a:lvl3pPr marL="706021" algn="l" defTabSz="706021" rtl="0" eaLnBrk="1" latinLnBrk="0" hangingPunct="1">
                <a:defRPr sz="1390" kern="1200">
                  <a:solidFill>
                    <a:schemeClr val="tx1"/>
                  </a:solidFill>
                  <a:latin typeface="+mn-lt"/>
                  <a:ea typeface="+mn-ea"/>
                  <a:cs typeface="+mn-cs"/>
                </a:defRPr>
              </a:lvl3pPr>
              <a:lvl4pPr marL="1059031" algn="l" defTabSz="706021" rtl="0" eaLnBrk="1" latinLnBrk="0" hangingPunct="1">
                <a:defRPr sz="1390" kern="1200">
                  <a:solidFill>
                    <a:schemeClr val="tx1"/>
                  </a:solidFill>
                  <a:latin typeface="+mn-lt"/>
                  <a:ea typeface="+mn-ea"/>
                  <a:cs typeface="+mn-cs"/>
                </a:defRPr>
              </a:lvl4pPr>
              <a:lvl5pPr marL="1412042" algn="l" defTabSz="706021" rtl="0" eaLnBrk="1" latinLnBrk="0" hangingPunct="1">
                <a:defRPr sz="1390" kern="1200">
                  <a:solidFill>
                    <a:schemeClr val="tx1"/>
                  </a:solidFill>
                  <a:latin typeface="+mn-lt"/>
                  <a:ea typeface="+mn-ea"/>
                  <a:cs typeface="+mn-cs"/>
                </a:defRPr>
              </a:lvl5pPr>
              <a:lvl6pPr marL="1765052" algn="l" defTabSz="706021" rtl="0" eaLnBrk="1" latinLnBrk="0" hangingPunct="1">
                <a:defRPr sz="1390" kern="1200">
                  <a:solidFill>
                    <a:schemeClr val="tx1"/>
                  </a:solidFill>
                  <a:latin typeface="+mn-lt"/>
                  <a:ea typeface="+mn-ea"/>
                  <a:cs typeface="+mn-cs"/>
                </a:defRPr>
              </a:lvl6pPr>
              <a:lvl7pPr marL="2118062" algn="l" defTabSz="706021" rtl="0" eaLnBrk="1" latinLnBrk="0" hangingPunct="1">
                <a:defRPr sz="1390" kern="1200">
                  <a:solidFill>
                    <a:schemeClr val="tx1"/>
                  </a:solidFill>
                  <a:latin typeface="+mn-lt"/>
                  <a:ea typeface="+mn-ea"/>
                  <a:cs typeface="+mn-cs"/>
                </a:defRPr>
              </a:lvl7pPr>
              <a:lvl8pPr marL="2471072" algn="l" defTabSz="706021" rtl="0" eaLnBrk="1" latinLnBrk="0" hangingPunct="1">
                <a:defRPr sz="1390" kern="1200">
                  <a:solidFill>
                    <a:schemeClr val="tx1"/>
                  </a:solidFill>
                  <a:latin typeface="+mn-lt"/>
                  <a:ea typeface="+mn-ea"/>
                  <a:cs typeface="+mn-cs"/>
                </a:defRPr>
              </a:lvl8pPr>
              <a:lvl9pPr marL="2824083" algn="l" defTabSz="706021" rtl="0" eaLnBrk="1" latinLnBrk="0" hangingPunct="1">
                <a:defRPr sz="1390" kern="1200">
                  <a:solidFill>
                    <a:schemeClr val="tx1"/>
                  </a:solidFill>
                  <a:latin typeface="+mn-lt"/>
                  <a:ea typeface="+mn-ea"/>
                  <a:cs typeface="+mn-cs"/>
                </a:defRPr>
              </a:lvl9pPr>
            </a:lstStyle>
            <a:p>
              <a:endParaRPr lang="fr-FR" sz="1219"/>
            </a:p>
          </p:txBody>
        </p:sp>
        <p:sp>
          <p:nvSpPr>
            <p:cNvPr id="65" name="TextBox 18">
              <a:extLst>
                <a:ext uri="{FF2B5EF4-FFF2-40B4-BE49-F238E27FC236}">
                  <a16:creationId xmlns:a16="http://schemas.microsoft.com/office/drawing/2014/main" id="{EA453D82-34F4-E9A0-B7E5-50570136DD3E}"/>
                </a:ext>
              </a:extLst>
            </p:cNvPr>
            <p:cNvSpPr txBox="1"/>
            <p:nvPr/>
          </p:nvSpPr>
          <p:spPr>
            <a:xfrm>
              <a:off x="374893" y="180975"/>
              <a:ext cx="5143015" cy="518457"/>
            </a:xfrm>
            <a:prstGeom prst="rect">
              <a:avLst/>
            </a:prstGeom>
          </p:spPr>
          <p:txBody>
            <a:bodyPr lIns="0" tIns="0" rIns="0" bIns="0" rtlCol="0" anchor="t">
              <a:spAutoFit/>
            </a:bodyPr>
            <a:lstStyle>
              <a:defPPr>
                <a:defRPr lang="fr-FR"/>
              </a:defPPr>
              <a:lvl1pPr marL="0" algn="l" defTabSz="706021" rtl="0" eaLnBrk="1" latinLnBrk="0" hangingPunct="1">
                <a:defRPr sz="1390" kern="1200">
                  <a:solidFill>
                    <a:schemeClr val="tx1"/>
                  </a:solidFill>
                  <a:latin typeface="+mn-lt"/>
                  <a:ea typeface="+mn-ea"/>
                  <a:cs typeface="+mn-cs"/>
                </a:defRPr>
              </a:lvl1pPr>
              <a:lvl2pPr marL="353011" algn="l" defTabSz="706021" rtl="0" eaLnBrk="1" latinLnBrk="0" hangingPunct="1">
                <a:defRPr sz="1390" kern="1200">
                  <a:solidFill>
                    <a:schemeClr val="tx1"/>
                  </a:solidFill>
                  <a:latin typeface="+mn-lt"/>
                  <a:ea typeface="+mn-ea"/>
                  <a:cs typeface="+mn-cs"/>
                </a:defRPr>
              </a:lvl2pPr>
              <a:lvl3pPr marL="706021" algn="l" defTabSz="706021" rtl="0" eaLnBrk="1" latinLnBrk="0" hangingPunct="1">
                <a:defRPr sz="1390" kern="1200">
                  <a:solidFill>
                    <a:schemeClr val="tx1"/>
                  </a:solidFill>
                  <a:latin typeface="+mn-lt"/>
                  <a:ea typeface="+mn-ea"/>
                  <a:cs typeface="+mn-cs"/>
                </a:defRPr>
              </a:lvl3pPr>
              <a:lvl4pPr marL="1059031" algn="l" defTabSz="706021" rtl="0" eaLnBrk="1" latinLnBrk="0" hangingPunct="1">
                <a:defRPr sz="1390" kern="1200">
                  <a:solidFill>
                    <a:schemeClr val="tx1"/>
                  </a:solidFill>
                  <a:latin typeface="+mn-lt"/>
                  <a:ea typeface="+mn-ea"/>
                  <a:cs typeface="+mn-cs"/>
                </a:defRPr>
              </a:lvl4pPr>
              <a:lvl5pPr marL="1412042" algn="l" defTabSz="706021" rtl="0" eaLnBrk="1" latinLnBrk="0" hangingPunct="1">
                <a:defRPr sz="1390" kern="1200">
                  <a:solidFill>
                    <a:schemeClr val="tx1"/>
                  </a:solidFill>
                  <a:latin typeface="+mn-lt"/>
                  <a:ea typeface="+mn-ea"/>
                  <a:cs typeface="+mn-cs"/>
                </a:defRPr>
              </a:lvl5pPr>
              <a:lvl6pPr marL="1765052" algn="l" defTabSz="706021" rtl="0" eaLnBrk="1" latinLnBrk="0" hangingPunct="1">
                <a:defRPr sz="1390" kern="1200">
                  <a:solidFill>
                    <a:schemeClr val="tx1"/>
                  </a:solidFill>
                  <a:latin typeface="+mn-lt"/>
                  <a:ea typeface="+mn-ea"/>
                  <a:cs typeface="+mn-cs"/>
                </a:defRPr>
              </a:lvl6pPr>
              <a:lvl7pPr marL="2118062" algn="l" defTabSz="706021" rtl="0" eaLnBrk="1" latinLnBrk="0" hangingPunct="1">
                <a:defRPr sz="1390" kern="1200">
                  <a:solidFill>
                    <a:schemeClr val="tx1"/>
                  </a:solidFill>
                  <a:latin typeface="+mn-lt"/>
                  <a:ea typeface="+mn-ea"/>
                  <a:cs typeface="+mn-cs"/>
                </a:defRPr>
              </a:lvl7pPr>
              <a:lvl8pPr marL="2471072" algn="l" defTabSz="706021" rtl="0" eaLnBrk="1" latinLnBrk="0" hangingPunct="1">
                <a:defRPr sz="1390" kern="1200">
                  <a:solidFill>
                    <a:schemeClr val="tx1"/>
                  </a:solidFill>
                  <a:latin typeface="+mn-lt"/>
                  <a:ea typeface="+mn-ea"/>
                  <a:cs typeface="+mn-cs"/>
                </a:defRPr>
              </a:lvl8pPr>
              <a:lvl9pPr marL="2824083" algn="l" defTabSz="706021" rtl="0" eaLnBrk="1" latinLnBrk="0" hangingPunct="1">
                <a:defRPr sz="1390" kern="1200">
                  <a:solidFill>
                    <a:schemeClr val="tx1"/>
                  </a:solidFill>
                  <a:latin typeface="+mn-lt"/>
                  <a:ea typeface="+mn-ea"/>
                  <a:cs typeface="+mn-cs"/>
                </a:defRPr>
              </a:lvl9pPr>
            </a:lstStyle>
            <a:p>
              <a:pPr algn="l">
                <a:lnSpc>
                  <a:spcPts val="1894"/>
                </a:lnSpc>
              </a:pPr>
              <a:r>
                <a:rPr lang="en-US" sz="1579" b="1">
                  <a:solidFill>
                    <a:schemeClr val="accent4">
                      <a:lumMod val="10000"/>
                    </a:schemeClr>
                  </a:solidFill>
                  <a:latin typeface="+mj-lt"/>
                  <a:ea typeface="Open Sans Bold"/>
                  <a:cs typeface="Open Sans Bold"/>
                  <a:sym typeface="Open Sans Bold"/>
                </a:rPr>
                <a:t>Industrialization</a:t>
              </a:r>
            </a:p>
          </p:txBody>
        </p:sp>
        <p:sp>
          <p:nvSpPr>
            <p:cNvPr id="66" name="TextBox 19">
              <a:extLst>
                <a:ext uri="{FF2B5EF4-FFF2-40B4-BE49-F238E27FC236}">
                  <a16:creationId xmlns:a16="http://schemas.microsoft.com/office/drawing/2014/main" id="{57652877-EE60-2A42-E278-D1A7F5A13EA9}"/>
                </a:ext>
              </a:extLst>
            </p:cNvPr>
            <p:cNvSpPr txBox="1"/>
            <p:nvPr/>
          </p:nvSpPr>
          <p:spPr>
            <a:xfrm>
              <a:off x="374893" y="732367"/>
              <a:ext cx="5143015" cy="490266"/>
            </a:xfrm>
            <a:prstGeom prst="rect">
              <a:avLst/>
            </a:prstGeom>
          </p:spPr>
          <p:txBody>
            <a:bodyPr lIns="0" tIns="0" rIns="0" bIns="0" rtlCol="0" anchor="t">
              <a:spAutoFit/>
            </a:bodyPr>
            <a:lstStyle>
              <a:defPPr>
                <a:defRPr lang="fr-FR"/>
              </a:defPPr>
              <a:lvl1pPr marL="0" algn="l" defTabSz="706021" rtl="0" eaLnBrk="1" latinLnBrk="0" hangingPunct="1">
                <a:defRPr sz="1390" kern="1200">
                  <a:solidFill>
                    <a:schemeClr val="tx1"/>
                  </a:solidFill>
                  <a:latin typeface="+mn-lt"/>
                  <a:ea typeface="+mn-ea"/>
                  <a:cs typeface="+mn-cs"/>
                </a:defRPr>
              </a:lvl1pPr>
              <a:lvl2pPr marL="353011" algn="l" defTabSz="706021" rtl="0" eaLnBrk="1" latinLnBrk="0" hangingPunct="1">
                <a:defRPr sz="1390" kern="1200">
                  <a:solidFill>
                    <a:schemeClr val="tx1"/>
                  </a:solidFill>
                  <a:latin typeface="+mn-lt"/>
                  <a:ea typeface="+mn-ea"/>
                  <a:cs typeface="+mn-cs"/>
                </a:defRPr>
              </a:lvl2pPr>
              <a:lvl3pPr marL="706021" algn="l" defTabSz="706021" rtl="0" eaLnBrk="1" latinLnBrk="0" hangingPunct="1">
                <a:defRPr sz="1390" kern="1200">
                  <a:solidFill>
                    <a:schemeClr val="tx1"/>
                  </a:solidFill>
                  <a:latin typeface="+mn-lt"/>
                  <a:ea typeface="+mn-ea"/>
                  <a:cs typeface="+mn-cs"/>
                </a:defRPr>
              </a:lvl3pPr>
              <a:lvl4pPr marL="1059031" algn="l" defTabSz="706021" rtl="0" eaLnBrk="1" latinLnBrk="0" hangingPunct="1">
                <a:defRPr sz="1390" kern="1200">
                  <a:solidFill>
                    <a:schemeClr val="tx1"/>
                  </a:solidFill>
                  <a:latin typeface="+mn-lt"/>
                  <a:ea typeface="+mn-ea"/>
                  <a:cs typeface="+mn-cs"/>
                </a:defRPr>
              </a:lvl4pPr>
              <a:lvl5pPr marL="1412042" algn="l" defTabSz="706021" rtl="0" eaLnBrk="1" latinLnBrk="0" hangingPunct="1">
                <a:defRPr sz="1390" kern="1200">
                  <a:solidFill>
                    <a:schemeClr val="tx1"/>
                  </a:solidFill>
                  <a:latin typeface="+mn-lt"/>
                  <a:ea typeface="+mn-ea"/>
                  <a:cs typeface="+mn-cs"/>
                </a:defRPr>
              </a:lvl5pPr>
              <a:lvl6pPr marL="1765052" algn="l" defTabSz="706021" rtl="0" eaLnBrk="1" latinLnBrk="0" hangingPunct="1">
                <a:defRPr sz="1390" kern="1200">
                  <a:solidFill>
                    <a:schemeClr val="tx1"/>
                  </a:solidFill>
                  <a:latin typeface="+mn-lt"/>
                  <a:ea typeface="+mn-ea"/>
                  <a:cs typeface="+mn-cs"/>
                </a:defRPr>
              </a:lvl6pPr>
              <a:lvl7pPr marL="2118062" algn="l" defTabSz="706021" rtl="0" eaLnBrk="1" latinLnBrk="0" hangingPunct="1">
                <a:defRPr sz="1390" kern="1200">
                  <a:solidFill>
                    <a:schemeClr val="tx1"/>
                  </a:solidFill>
                  <a:latin typeface="+mn-lt"/>
                  <a:ea typeface="+mn-ea"/>
                  <a:cs typeface="+mn-cs"/>
                </a:defRPr>
              </a:lvl7pPr>
              <a:lvl8pPr marL="2471072" algn="l" defTabSz="706021" rtl="0" eaLnBrk="1" latinLnBrk="0" hangingPunct="1">
                <a:defRPr sz="1390" kern="1200">
                  <a:solidFill>
                    <a:schemeClr val="tx1"/>
                  </a:solidFill>
                  <a:latin typeface="+mn-lt"/>
                  <a:ea typeface="+mn-ea"/>
                  <a:cs typeface="+mn-cs"/>
                </a:defRPr>
              </a:lvl8pPr>
              <a:lvl9pPr marL="2824083" algn="l" defTabSz="706021" rtl="0" eaLnBrk="1" latinLnBrk="0" hangingPunct="1">
                <a:defRPr sz="1390" kern="1200">
                  <a:solidFill>
                    <a:schemeClr val="tx1"/>
                  </a:solidFill>
                  <a:latin typeface="+mn-lt"/>
                  <a:ea typeface="+mn-ea"/>
                  <a:cs typeface="+mn-cs"/>
                </a:defRPr>
              </a:lvl9pPr>
            </a:lstStyle>
            <a:p>
              <a:pPr algn="l">
                <a:lnSpc>
                  <a:spcPts val="1789"/>
                </a:lnSpc>
              </a:pPr>
              <a:r>
                <a:rPr lang="en-US" sz="1491" err="1">
                  <a:solidFill>
                    <a:srgbClr val="000000"/>
                  </a:solidFill>
                  <a:ea typeface="Open Sans"/>
                  <a:cs typeface="Open Sans"/>
                  <a:sym typeface="Open Sans"/>
                </a:rPr>
                <a:t>MLOps</a:t>
              </a:r>
              <a:r>
                <a:rPr lang="en-US" sz="1491">
                  <a:solidFill>
                    <a:srgbClr val="000000"/>
                  </a:solidFill>
                  <a:ea typeface="Open Sans"/>
                  <a:cs typeface="Open Sans"/>
                  <a:sym typeface="Open Sans"/>
                </a:rPr>
                <a:t>, DevOps, UI/UX</a:t>
              </a:r>
            </a:p>
          </p:txBody>
        </p:sp>
      </p:grpSp>
      <p:sp>
        <p:nvSpPr>
          <p:cNvPr id="69" name="Freeform 5">
            <a:extLst>
              <a:ext uri="{FF2B5EF4-FFF2-40B4-BE49-F238E27FC236}">
                <a16:creationId xmlns:a16="http://schemas.microsoft.com/office/drawing/2014/main" id="{F49C5B9B-F8B2-7364-54C9-39FB14CDFA4E}"/>
              </a:ext>
            </a:extLst>
          </p:cNvPr>
          <p:cNvSpPr/>
          <p:nvPr/>
        </p:nvSpPr>
        <p:spPr>
          <a:xfrm rot="5400000">
            <a:off x="3414130" y="1450011"/>
            <a:ext cx="2849747" cy="579233"/>
          </a:xfrm>
          <a:custGeom>
            <a:avLst/>
            <a:gdLst/>
            <a:ahLst/>
            <a:cxnLst/>
            <a:rect l="l" t="t" r="r" b="b"/>
            <a:pathLst>
              <a:path w="3249600" h="660506">
                <a:moveTo>
                  <a:pt x="0" y="0"/>
                </a:moveTo>
                <a:lnTo>
                  <a:pt x="3249600" y="0"/>
                </a:lnTo>
                <a:lnTo>
                  <a:pt x="3249600" y="660506"/>
                </a:lnTo>
                <a:lnTo>
                  <a:pt x="0" y="660506"/>
                </a:lnTo>
                <a:lnTo>
                  <a:pt x="0" y="0"/>
                </a:lnTo>
                <a:close/>
              </a:path>
            </a:pathLst>
          </a:custGeom>
          <a:blipFill>
            <a:blip r:embed="rId5"/>
            <a:stretch>
              <a:fillRect b="-109317"/>
            </a:stretch>
          </a:blipFill>
        </p:spPr>
        <p:txBody>
          <a:bodyPr/>
          <a:lstStyle>
            <a:defPPr>
              <a:defRPr lang="fr-FR"/>
            </a:defPPr>
            <a:lvl1pPr marL="0" algn="l" defTabSz="706021" rtl="0" eaLnBrk="1" latinLnBrk="0" hangingPunct="1">
              <a:defRPr sz="1390" kern="1200">
                <a:solidFill>
                  <a:schemeClr val="tx1"/>
                </a:solidFill>
                <a:latin typeface="+mn-lt"/>
                <a:ea typeface="+mn-ea"/>
                <a:cs typeface="+mn-cs"/>
              </a:defRPr>
            </a:lvl1pPr>
            <a:lvl2pPr marL="353011" algn="l" defTabSz="706021" rtl="0" eaLnBrk="1" latinLnBrk="0" hangingPunct="1">
              <a:defRPr sz="1390" kern="1200">
                <a:solidFill>
                  <a:schemeClr val="tx1"/>
                </a:solidFill>
                <a:latin typeface="+mn-lt"/>
                <a:ea typeface="+mn-ea"/>
                <a:cs typeface="+mn-cs"/>
              </a:defRPr>
            </a:lvl2pPr>
            <a:lvl3pPr marL="706021" algn="l" defTabSz="706021" rtl="0" eaLnBrk="1" latinLnBrk="0" hangingPunct="1">
              <a:defRPr sz="1390" kern="1200">
                <a:solidFill>
                  <a:schemeClr val="tx1"/>
                </a:solidFill>
                <a:latin typeface="+mn-lt"/>
                <a:ea typeface="+mn-ea"/>
                <a:cs typeface="+mn-cs"/>
              </a:defRPr>
            </a:lvl3pPr>
            <a:lvl4pPr marL="1059031" algn="l" defTabSz="706021" rtl="0" eaLnBrk="1" latinLnBrk="0" hangingPunct="1">
              <a:defRPr sz="1390" kern="1200">
                <a:solidFill>
                  <a:schemeClr val="tx1"/>
                </a:solidFill>
                <a:latin typeface="+mn-lt"/>
                <a:ea typeface="+mn-ea"/>
                <a:cs typeface="+mn-cs"/>
              </a:defRPr>
            </a:lvl4pPr>
            <a:lvl5pPr marL="1412042" algn="l" defTabSz="706021" rtl="0" eaLnBrk="1" latinLnBrk="0" hangingPunct="1">
              <a:defRPr sz="1390" kern="1200">
                <a:solidFill>
                  <a:schemeClr val="tx1"/>
                </a:solidFill>
                <a:latin typeface="+mn-lt"/>
                <a:ea typeface="+mn-ea"/>
                <a:cs typeface="+mn-cs"/>
              </a:defRPr>
            </a:lvl5pPr>
            <a:lvl6pPr marL="1765052" algn="l" defTabSz="706021" rtl="0" eaLnBrk="1" latinLnBrk="0" hangingPunct="1">
              <a:defRPr sz="1390" kern="1200">
                <a:solidFill>
                  <a:schemeClr val="tx1"/>
                </a:solidFill>
                <a:latin typeface="+mn-lt"/>
                <a:ea typeface="+mn-ea"/>
                <a:cs typeface="+mn-cs"/>
              </a:defRPr>
            </a:lvl6pPr>
            <a:lvl7pPr marL="2118062" algn="l" defTabSz="706021" rtl="0" eaLnBrk="1" latinLnBrk="0" hangingPunct="1">
              <a:defRPr sz="1390" kern="1200">
                <a:solidFill>
                  <a:schemeClr val="tx1"/>
                </a:solidFill>
                <a:latin typeface="+mn-lt"/>
                <a:ea typeface="+mn-ea"/>
                <a:cs typeface="+mn-cs"/>
              </a:defRPr>
            </a:lvl7pPr>
            <a:lvl8pPr marL="2471072" algn="l" defTabSz="706021" rtl="0" eaLnBrk="1" latinLnBrk="0" hangingPunct="1">
              <a:defRPr sz="1390" kern="1200">
                <a:solidFill>
                  <a:schemeClr val="tx1"/>
                </a:solidFill>
                <a:latin typeface="+mn-lt"/>
                <a:ea typeface="+mn-ea"/>
                <a:cs typeface="+mn-cs"/>
              </a:defRPr>
            </a:lvl8pPr>
            <a:lvl9pPr marL="2824083" algn="l" defTabSz="706021" rtl="0" eaLnBrk="1" latinLnBrk="0" hangingPunct="1">
              <a:defRPr sz="1390" kern="1200">
                <a:solidFill>
                  <a:schemeClr val="tx1"/>
                </a:solidFill>
                <a:latin typeface="+mn-lt"/>
                <a:ea typeface="+mn-ea"/>
                <a:cs typeface="+mn-cs"/>
              </a:defRPr>
            </a:lvl9pPr>
          </a:lstStyle>
          <a:p>
            <a:endParaRPr lang="fr-FR" sz="1219"/>
          </a:p>
        </p:txBody>
      </p:sp>
      <p:sp>
        <p:nvSpPr>
          <p:cNvPr id="71" name="Freeform 7">
            <a:extLst>
              <a:ext uri="{FF2B5EF4-FFF2-40B4-BE49-F238E27FC236}">
                <a16:creationId xmlns:a16="http://schemas.microsoft.com/office/drawing/2014/main" id="{83F2AE41-4969-C7CD-50C6-AEDE54CE9B4F}"/>
              </a:ext>
            </a:extLst>
          </p:cNvPr>
          <p:cNvSpPr/>
          <p:nvPr/>
        </p:nvSpPr>
        <p:spPr>
          <a:xfrm>
            <a:off x="3799930" y="2448104"/>
            <a:ext cx="1771095" cy="1764780"/>
          </a:xfrm>
          <a:custGeom>
            <a:avLst/>
            <a:gdLst/>
            <a:ahLst/>
            <a:cxnLst/>
            <a:rect l="l" t="t" r="r" b="b"/>
            <a:pathLst>
              <a:path w="2709369" h="2704443">
                <a:moveTo>
                  <a:pt x="0" y="0"/>
                </a:moveTo>
                <a:lnTo>
                  <a:pt x="2709370" y="0"/>
                </a:lnTo>
                <a:lnTo>
                  <a:pt x="2709370" y="2704444"/>
                </a:lnTo>
                <a:lnTo>
                  <a:pt x="0" y="2704444"/>
                </a:lnTo>
                <a:lnTo>
                  <a:pt x="0" y="0"/>
                </a:lnTo>
                <a:close/>
              </a:path>
            </a:pathLst>
          </a:custGeom>
          <a:blipFill>
            <a:blip r:embed="rId14"/>
            <a:stretch>
              <a:fillRect/>
            </a:stretch>
          </a:blipFill>
        </p:spPr>
        <p:txBody>
          <a:bodyPr/>
          <a:lstStyle>
            <a:defPPr>
              <a:defRPr lang="fr-FR"/>
            </a:defPPr>
            <a:lvl1pPr marL="0" algn="l" defTabSz="706021" rtl="0" eaLnBrk="1" latinLnBrk="0" hangingPunct="1">
              <a:defRPr sz="1390" kern="1200">
                <a:solidFill>
                  <a:schemeClr val="tx1"/>
                </a:solidFill>
                <a:latin typeface="+mn-lt"/>
                <a:ea typeface="+mn-ea"/>
                <a:cs typeface="+mn-cs"/>
              </a:defRPr>
            </a:lvl1pPr>
            <a:lvl2pPr marL="353011" algn="l" defTabSz="706021" rtl="0" eaLnBrk="1" latinLnBrk="0" hangingPunct="1">
              <a:defRPr sz="1390" kern="1200">
                <a:solidFill>
                  <a:schemeClr val="tx1"/>
                </a:solidFill>
                <a:latin typeface="+mn-lt"/>
                <a:ea typeface="+mn-ea"/>
                <a:cs typeface="+mn-cs"/>
              </a:defRPr>
            </a:lvl2pPr>
            <a:lvl3pPr marL="706021" algn="l" defTabSz="706021" rtl="0" eaLnBrk="1" latinLnBrk="0" hangingPunct="1">
              <a:defRPr sz="1390" kern="1200">
                <a:solidFill>
                  <a:schemeClr val="tx1"/>
                </a:solidFill>
                <a:latin typeface="+mn-lt"/>
                <a:ea typeface="+mn-ea"/>
                <a:cs typeface="+mn-cs"/>
              </a:defRPr>
            </a:lvl3pPr>
            <a:lvl4pPr marL="1059031" algn="l" defTabSz="706021" rtl="0" eaLnBrk="1" latinLnBrk="0" hangingPunct="1">
              <a:defRPr sz="1390" kern="1200">
                <a:solidFill>
                  <a:schemeClr val="tx1"/>
                </a:solidFill>
                <a:latin typeface="+mn-lt"/>
                <a:ea typeface="+mn-ea"/>
                <a:cs typeface="+mn-cs"/>
              </a:defRPr>
            </a:lvl4pPr>
            <a:lvl5pPr marL="1412042" algn="l" defTabSz="706021" rtl="0" eaLnBrk="1" latinLnBrk="0" hangingPunct="1">
              <a:defRPr sz="1390" kern="1200">
                <a:solidFill>
                  <a:schemeClr val="tx1"/>
                </a:solidFill>
                <a:latin typeface="+mn-lt"/>
                <a:ea typeface="+mn-ea"/>
                <a:cs typeface="+mn-cs"/>
              </a:defRPr>
            </a:lvl5pPr>
            <a:lvl6pPr marL="1765052" algn="l" defTabSz="706021" rtl="0" eaLnBrk="1" latinLnBrk="0" hangingPunct="1">
              <a:defRPr sz="1390" kern="1200">
                <a:solidFill>
                  <a:schemeClr val="tx1"/>
                </a:solidFill>
                <a:latin typeface="+mn-lt"/>
                <a:ea typeface="+mn-ea"/>
                <a:cs typeface="+mn-cs"/>
              </a:defRPr>
            </a:lvl6pPr>
            <a:lvl7pPr marL="2118062" algn="l" defTabSz="706021" rtl="0" eaLnBrk="1" latinLnBrk="0" hangingPunct="1">
              <a:defRPr sz="1390" kern="1200">
                <a:solidFill>
                  <a:schemeClr val="tx1"/>
                </a:solidFill>
                <a:latin typeface="+mn-lt"/>
                <a:ea typeface="+mn-ea"/>
                <a:cs typeface="+mn-cs"/>
              </a:defRPr>
            </a:lvl7pPr>
            <a:lvl8pPr marL="2471072" algn="l" defTabSz="706021" rtl="0" eaLnBrk="1" latinLnBrk="0" hangingPunct="1">
              <a:defRPr sz="1390" kern="1200">
                <a:solidFill>
                  <a:schemeClr val="tx1"/>
                </a:solidFill>
                <a:latin typeface="+mn-lt"/>
                <a:ea typeface="+mn-ea"/>
                <a:cs typeface="+mn-cs"/>
              </a:defRPr>
            </a:lvl8pPr>
            <a:lvl9pPr marL="2824083" algn="l" defTabSz="706021" rtl="0" eaLnBrk="1" latinLnBrk="0" hangingPunct="1">
              <a:defRPr sz="1390" kern="1200">
                <a:solidFill>
                  <a:schemeClr val="tx1"/>
                </a:solidFill>
                <a:latin typeface="+mn-lt"/>
                <a:ea typeface="+mn-ea"/>
                <a:cs typeface="+mn-cs"/>
              </a:defRPr>
            </a:lvl9pPr>
          </a:lstStyle>
          <a:p>
            <a:endParaRPr lang="fr-FR" sz="1219"/>
          </a:p>
        </p:txBody>
      </p:sp>
      <p:grpSp>
        <p:nvGrpSpPr>
          <p:cNvPr id="3" name="Group 8">
            <a:extLst>
              <a:ext uri="{FF2B5EF4-FFF2-40B4-BE49-F238E27FC236}">
                <a16:creationId xmlns:a16="http://schemas.microsoft.com/office/drawing/2014/main" id="{B9E570DE-AE02-ACE7-F212-07D3D926E1F1}"/>
              </a:ext>
            </a:extLst>
          </p:cNvPr>
          <p:cNvGrpSpPr/>
          <p:nvPr/>
        </p:nvGrpSpPr>
        <p:grpSpPr>
          <a:xfrm>
            <a:off x="3777555" y="2481007"/>
            <a:ext cx="1543665" cy="1543789"/>
            <a:chOff x="8743" y="18707"/>
            <a:chExt cx="812800" cy="784911"/>
          </a:xfrm>
        </p:grpSpPr>
        <p:sp>
          <p:nvSpPr>
            <p:cNvPr id="19" name="TextBox 10">
              <a:extLst>
                <a:ext uri="{FF2B5EF4-FFF2-40B4-BE49-F238E27FC236}">
                  <a16:creationId xmlns:a16="http://schemas.microsoft.com/office/drawing/2014/main" id="{8D7A40C5-C9C0-4F22-BA79-52CFB7E59FDA}"/>
                </a:ext>
              </a:extLst>
            </p:cNvPr>
            <p:cNvSpPr txBox="1"/>
            <p:nvPr/>
          </p:nvSpPr>
          <p:spPr>
            <a:xfrm>
              <a:off x="76200" y="85725"/>
              <a:ext cx="660400" cy="650875"/>
            </a:xfrm>
            <a:prstGeom prst="rect">
              <a:avLst/>
            </a:prstGeom>
          </p:spPr>
          <p:txBody>
            <a:bodyPr lIns="104179" tIns="104179" rIns="104179" bIns="104179" rtlCol="0" anchor="ctr"/>
            <a:lstStyle>
              <a:defPPr>
                <a:defRPr lang="fr-FR"/>
              </a:defPPr>
              <a:lvl1pPr marL="0" algn="l" defTabSz="706021" rtl="0" eaLnBrk="1" latinLnBrk="0" hangingPunct="1">
                <a:defRPr sz="1390" kern="1200">
                  <a:solidFill>
                    <a:schemeClr val="tx1"/>
                  </a:solidFill>
                  <a:latin typeface="+mn-lt"/>
                  <a:ea typeface="+mn-ea"/>
                  <a:cs typeface="+mn-cs"/>
                </a:defRPr>
              </a:lvl1pPr>
              <a:lvl2pPr marL="353011" algn="l" defTabSz="706021" rtl="0" eaLnBrk="1" latinLnBrk="0" hangingPunct="1">
                <a:defRPr sz="1390" kern="1200">
                  <a:solidFill>
                    <a:schemeClr val="tx1"/>
                  </a:solidFill>
                  <a:latin typeface="+mn-lt"/>
                  <a:ea typeface="+mn-ea"/>
                  <a:cs typeface="+mn-cs"/>
                </a:defRPr>
              </a:lvl2pPr>
              <a:lvl3pPr marL="706021" algn="l" defTabSz="706021" rtl="0" eaLnBrk="1" latinLnBrk="0" hangingPunct="1">
                <a:defRPr sz="1390" kern="1200">
                  <a:solidFill>
                    <a:schemeClr val="tx1"/>
                  </a:solidFill>
                  <a:latin typeface="+mn-lt"/>
                  <a:ea typeface="+mn-ea"/>
                  <a:cs typeface="+mn-cs"/>
                </a:defRPr>
              </a:lvl3pPr>
              <a:lvl4pPr marL="1059031" algn="l" defTabSz="706021" rtl="0" eaLnBrk="1" latinLnBrk="0" hangingPunct="1">
                <a:defRPr sz="1390" kern="1200">
                  <a:solidFill>
                    <a:schemeClr val="tx1"/>
                  </a:solidFill>
                  <a:latin typeface="+mn-lt"/>
                  <a:ea typeface="+mn-ea"/>
                  <a:cs typeface="+mn-cs"/>
                </a:defRPr>
              </a:lvl4pPr>
              <a:lvl5pPr marL="1412042" algn="l" defTabSz="706021" rtl="0" eaLnBrk="1" latinLnBrk="0" hangingPunct="1">
                <a:defRPr sz="1390" kern="1200">
                  <a:solidFill>
                    <a:schemeClr val="tx1"/>
                  </a:solidFill>
                  <a:latin typeface="+mn-lt"/>
                  <a:ea typeface="+mn-ea"/>
                  <a:cs typeface="+mn-cs"/>
                </a:defRPr>
              </a:lvl5pPr>
              <a:lvl6pPr marL="1765052" algn="l" defTabSz="706021" rtl="0" eaLnBrk="1" latinLnBrk="0" hangingPunct="1">
                <a:defRPr sz="1390" kern="1200">
                  <a:solidFill>
                    <a:schemeClr val="tx1"/>
                  </a:solidFill>
                  <a:latin typeface="+mn-lt"/>
                  <a:ea typeface="+mn-ea"/>
                  <a:cs typeface="+mn-cs"/>
                </a:defRPr>
              </a:lvl6pPr>
              <a:lvl7pPr marL="2118062" algn="l" defTabSz="706021" rtl="0" eaLnBrk="1" latinLnBrk="0" hangingPunct="1">
                <a:defRPr sz="1390" kern="1200">
                  <a:solidFill>
                    <a:schemeClr val="tx1"/>
                  </a:solidFill>
                  <a:latin typeface="+mn-lt"/>
                  <a:ea typeface="+mn-ea"/>
                  <a:cs typeface="+mn-cs"/>
                </a:defRPr>
              </a:lvl7pPr>
              <a:lvl8pPr marL="2471072" algn="l" defTabSz="706021" rtl="0" eaLnBrk="1" latinLnBrk="0" hangingPunct="1">
                <a:defRPr sz="1390" kern="1200">
                  <a:solidFill>
                    <a:schemeClr val="tx1"/>
                  </a:solidFill>
                  <a:latin typeface="+mn-lt"/>
                  <a:ea typeface="+mn-ea"/>
                  <a:cs typeface="+mn-cs"/>
                </a:defRPr>
              </a:lvl8pPr>
              <a:lvl9pPr marL="2824083" algn="l" defTabSz="706021" rtl="0" eaLnBrk="1" latinLnBrk="0" hangingPunct="1">
                <a:defRPr sz="1390" kern="1200">
                  <a:solidFill>
                    <a:schemeClr val="tx1"/>
                  </a:solidFill>
                  <a:latin typeface="+mn-lt"/>
                  <a:ea typeface="+mn-ea"/>
                  <a:cs typeface="+mn-cs"/>
                </a:defRPr>
              </a:lvl9pPr>
            </a:lstStyle>
            <a:p>
              <a:pPr algn="ctr">
                <a:lnSpc>
                  <a:spcPts val="2525"/>
                </a:lnSpc>
              </a:pPr>
              <a:endParaRPr sz="1219"/>
            </a:p>
          </p:txBody>
        </p:sp>
        <p:sp>
          <p:nvSpPr>
            <p:cNvPr id="18" name="Freeform 9">
              <a:extLst>
                <a:ext uri="{FF2B5EF4-FFF2-40B4-BE49-F238E27FC236}">
                  <a16:creationId xmlns:a16="http://schemas.microsoft.com/office/drawing/2014/main" id="{8380074F-1AE6-BFAE-F284-B3F0AD0C6531}"/>
                </a:ext>
              </a:extLst>
            </p:cNvPr>
            <p:cNvSpPr/>
            <p:nvPr/>
          </p:nvSpPr>
          <p:spPr>
            <a:xfrm>
              <a:off x="8743" y="18707"/>
              <a:ext cx="812800" cy="78491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fr-FR"/>
              </a:defPPr>
              <a:lvl1pPr marL="0" algn="l" defTabSz="706021" rtl="0" eaLnBrk="1" latinLnBrk="0" hangingPunct="1">
                <a:defRPr sz="1390" kern="1200">
                  <a:solidFill>
                    <a:schemeClr val="tx1"/>
                  </a:solidFill>
                  <a:latin typeface="+mn-lt"/>
                  <a:ea typeface="+mn-ea"/>
                  <a:cs typeface="+mn-cs"/>
                </a:defRPr>
              </a:lvl1pPr>
              <a:lvl2pPr marL="353011" algn="l" defTabSz="706021" rtl="0" eaLnBrk="1" latinLnBrk="0" hangingPunct="1">
                <a:defRPr sz="1390" kern="1200">
                  <a:solidFill>
                    <a:schemeClr val="tx1"/>
                  </a:solidFill>
                  <a:latin typeface="+mn-lt"/>
                  <a:ea typeface="+mn-ea"/>
                  <a:cs typeface="+mn-cs"/>
                </a:defRPr>
              </a:lvl2pPr>
              <a:lvl3pPr marL="706021" algn="l" defTabSz="706021" rtl="0" eaLnBrk="1" latinLnBrk="0" hangingPunct="1">
                <a:defRPr sz="1390" kern="1200">
                  <a:solidFill>
                    <a:schemeClr val="tx1"/>
                  </a:solidFill>
                  <a:latin typeface="+mn-lt"/>
                  <a:ea typeface="+mn-ea"/>
                  <a:cs typeface="+mn-cs"/>
                </a:defRPr>
              </a:lvl3pPr>
              <a:lvl4pPr marL="1059031" algn="l" defTabSz="706021" rtl="0" eaLnBrk="1" latinLnBrk="0" hangingPunct="1">
                <a:defRPr sz="1390" kern="1200">
                  <a:solidFill>
                    <a:schemeClr val="tx1"/>
                  </a:solidFill>
                  <a:latin typeface="+mn-lt"/>
                  <a:ea typeface="+mn-ea"/>
                  <a:cs typeface="+mn-cs"/>
                </a:defRPr>
              </a:lvl4pPr>
              <a:lvl5pPr marL="1412042" algn="l" defTabSz="706021" rtl="0" eaLnBrk="1" latinLnBrk="0" hangingPunct="1">
                <a:defRPr sz="1390" kern="1200">
                  <a:solidFill>
                    <a:schemeClr val="tx1"/>
                  </a:solidFill>
                  <a:latin typeface="+mn-lt"/>
                  <a:ea typeface="+mn-ea"/>
                  <a:cs typeface="+mn-cs"/>
                </a:defRPr>
              </a:lvl5pPr>
              <a:lvl6pPr marL="1765052" algn="l" defTabSz="706021" rtl="0" eaLnBrk="1" latinLnBrk="0" hangingPunct="1">
                <a:defRPr sz="1390" kern="1200">
                  <a:solidFill>
                    <a:schemeClr val="tx1"/>
                  </a:solidFill>
                  <a:latin typeface="+mn-lt"/>
                  <a:ea typeface="+mn-ea"/>
                  <a:cs typeface="+mn-cs"/>
                </a:defRPr>
              </a:lvl6pPr>
              <a:lvl7pPr marL="2118062" algn="l" defTabSz="706021" rtl="0" eaLnBrk="1" latinLnBrk="0" hangingPunct="1">
                <a:defRPr sz="1390" kern="1200">
                  <a:solidFill>
                    <a:schemeClr val="tx1"/>
                  </a:solidFill>
                  <a:latin typeface="+mn-lt"/>
                  <a:ea typeface="+mn-ea"/>
                  <a:cs typeface="+mn-cs"/>
                </a:defRPr>
              </a:lvl7pPr>
              <a:lvl8pPr marL="2471072" algn="l" defTabSz="706021" rtl="0" eaLnBrk="1" latinLnBrk="0" hangingPunct="1">
                <a:defRPr sz="1390" kern="1200">
                  <a:solidFill>
                    <a:schemeClr val="tx1"/>
                  </a:solidFill>
                  <a:latin typeface="+mn-lt"/>
                  <a:ea typeface="+mn-ea"/>
                  <a:cs typeface="+mn-cs"/>
                </a:defRPr>
              </a:lvl8pPr>
              <a:lvl9pPr marL="2824083" algn="l" defTabSz="706021" rtl="0" eaLnBrk="1" latinLnBrk="0" hangingPunct="1">
                <a:defRPr sz="1390" kern="1200">
                  <a:solidFill>
                    <a:schemeClr val="tx1"/>
                  </a:solidFill>
                  <a:latin typeface="+mn-lt"/>
                  <a:ea typeface="+mn-ea"/>
                  <a:cs typeface="+mn-cs"/>
                </a:defRPr>
              </a:lvl9pPr>
            </a:lstStyle>
            <a:p>
              <a:endParaRPr lang="fr-FR" sz="1219"/>
            </a:p>
          </p:txBody>
        </p:sp>
      </p:grpSp>
      <p:sp>
        <p:nvSpPr>
          <p:cNvPr id="72" name="TextBox 36">
            <a:extLst>
              <a:ext uri="{FF2B5EF4-FFF2-40B4-BE49-F238E27FC236}">
                <a16:creationId xmlns:a16="http://schemas.microsoft.com/office/drawing/2014/main" id="{99F6B6A3-EE9E-F4B7-59C3-328DAC37F385}"/>
              </a:ext>
            </a:extLst>
          </p:cNvPr>
          <p:cNvSpPr txBox="1"/>
          <p:nvPr/>
        </p:nvSpPr>
        <p:spPr>
          <a:xfrm>
            <a:off x="3541783" y="2855712"/>
            <a:ext cx="2015208" cy="764733"/>
          </a:xfrm>
          <a:prstGeom prst="rect">
            <a:avLst/>
          </a:prstGeom>
        </p:spPr>
        <p:txBody>
          <a:bodyPr wrap="square" lIns="0" tIns="0" rIns="0" bIns="0" rtlCol="0" anchor="t">
            <a:spAutoFit/>
          </a:bodyPr>
          <a:lstStyle>
            <a:defPPr>
              <a:defRPr lang="fr-FR"/>
            </a:defPPr>
            <a:lvl1pPr marL="0" algn="l" defTabSz="706021" rtl="0" eaLnBrk="1" latinLnBrk="0" hangingPunct="1">
              <a:defRPr sz="1390" kern="1200">
                <a:solidFill>
                  <a:schemeClr val="tx1"/>
                </a:solidFill>
                <a:latin typeface="+mn-lt"/>
                <a:ea typeface="+mn-ea"/>
                <a:cs typeface="+mn-cs"/>
              </a:defRPr>
            </a:lvl1pPr>
            <a:lvl2pPr marL="353011" algn="l" defTabSz="706021" rtl="0" eaLnBrk="1" latinLnBrk="0" hangingPunct="1">
              <a:defRPr sz="1390" kern="1200">
                <a:solidFill>
                  <a:schemeClr val="tx1"/>
                </a:solidFill>
                <a:latin typeface="+mn-lt"/>
                <a:ea typeface="+mn-ea"/>
                <a:cs typeface="+mn-cs"/>
              </a:defRPr>
            </a:lvl2pPr>
            <a:lvl3pPr marL="706021" algn="l" defTabSz="706021" rtl="0" eaLnBrk="1" latinLnBrk="0" hangingPunct="1">
              <a:defRPr sz="1390" kern="1200">
                <a:solidFill>
                  <a:schemeClr val="tx1"/>
                </a:solidFill>
                <a:latin typeface="+mn-lt"/>
                <a:ea typeface="+mn-ea"/>
                <a:cs typeface="+mn-cs"/>
              </a:defRPr>
            </a:lvl3pPr>
            <a:lvl4pPr marL="1059031" algn="l" defTabSz="706021" rtl="0" eaLnBrk="1" latinLnBrk="0" hangingPunct="1">
              <a:defRPr sz="1390" kern="1200">
                <a:solidFill>
                  <a:schemeClr val="tx1"/>
                </a:solidFill>
                <a:latin typeface="+mn-lt"/>
                <a:ea typeface="+mn-ea"/>
                <a:cs typeface="+mn-cs"/>
              </a:defRPr>
            </a:lvl4pPr>
            <a:lvl5pPr marL="1412042" algn="l" defTabSz="706021" rtl="0" eaLnBrk="1" latinLnBrk="0" hangingPunct="1">
              <a:defRPr sz="1390" kern="1200">
                <a:solidFill>
                  <a:schemeClr val="tx1"/>
                </a:solidFill>
                <a:latin typeface="+mn-lt"/>
                <a:ea typeface="+mn-ea"/>
                <a:cs typeface="+mn-cs"/>
              </a:defRPr>
            </a:lvl5pPr>
            <a:lvl6pPr marL="1765052" algn="l" defTabSz="706021" rtl="0" eaLnBrk="1" latinLnBrk="0" hangingPunct="1">
              <a:defRPr sz="1390" kern="1200">
                <a:solidFill>
                  <a:schemeClr val="tx1"/>
                </a:solidFill>
                <a:latin typeface="+mn-lt"/>
                <a:ea typeface="+mn-ea"/>
                <a:cs typeface="+mn-cs"/>
              </a:defRPr>
            </a:lvl6pPr>
            <a:lvl7pPr marL="2118062" algn="l" defTabSz="706021" rtl="0" eaLnBrk="1" latinLnBrk="0" hangingPunct="1">
              <a:defRPr sz="1390" kern="1200">
                <a:solidFill>
                  <a:schemeClr val="tx1"/>
                </a:solidFill>
                <a:latin typeface="+mn-lt"/>
                <a:ea typeface="+mn-ea"/>
                <a:cs typeface="+mn-cs"/>
              </a:defRPr>
            </a:lvl7pPr>
            <a:lvl8pPr marL="2471072" algn="l" defTabSz="706021" rtl="0" eaLnBrk="1" latinLnBrk="0" hangingPunct="1">
              <a:defRPr sz="1390" kern="1200">
                <a:solidFill>
                  <a:schemeClr val="tx1"/>
                </a:solidFill>
                <a:latin typeface="+mn-lt"/>
                <a:ea typeface="+mn-ea"/>
                <a:cs typeface="+mn-cs"/>
              </a:defRPr>
            </a:lvl8pPr>
            <a:lvl9pPr marL="2824083" algn="l" defTabSz="706021" rtl="0" eaLnBrk="1" latinLnBrk="0" hangingPunct="1">
              <a:defRPr sz="1390" kern="1200">
                <a:solidFill>
                  <a:schemeClr val="tx1"/>
                </a:solidFill>
                <a:latin typeface="+mn-lt"/>
                <a:ea typeface="+mn-ea"/>
                <a:cs typeface="+mn-cs"/>
              </a:defRPr>
            </a:lvl9pPr>
          </a:lstStyle>
          <a:p>
            <a:r>
              <a:t>Nos compétences</a:t>
            </a:r>
          </a:p>
        </p:txBody>
      </p:sp>
      <p:sp>
        <p:nvSpPr>
          <p:cNvPr id="83" name="ZoneTexte 82">
            <a:extLst>
              <a:ext uri="{FF2B5EF4-FFF2-40B4-BE49-F238E27FC236}">
                <a16:creationId xmlns:a16="http://schemas.microsoft.com/office/drawing/2014/main" id="{553721DC-5CAC-E303-324E-9702681A156A}"/>
              </a:ext>
            </a:extLst>
          </p:cNvPr>
          <p:cNvSpPr txBox="1"/>
          <p:nvPr/>
        </p:nvSpPr>
        <p:spPr>
          <a:xfrm>
            <a:off x="457200" y="868501"/>
            <a:ext cx="3349435" cy="2791790"/>
          </a:xfrm>
          <a:prstGeom prst="rect">
            <a:avLst/>
          </a:prstGeom>
          <a:noFill/>
        </p:spPr>
        <p:txBody>
          <a:bodyPr wrap="square">
            <a:spAutoFit/>
          </a:bodyPr>
          <a:lstStyle>
            <a:defPPr>
              <a:defRPr lang="fr-FR"/>
            </a:defPPr>
            <a:lvl1pPr marL="0" algn="l" defTabSz="706021" rtl="0" eaLnBrk="1" latinLnBrk="0" hangingPunct="1">
              <a:defRPr sz="1390" kern="1200">
                <a:solidFill>
                  <a:schemeClr val="tx1"/>
                </a:solidFill>
                <a:latin typeface="+mn-lt"/>
                <a:ea typeface="+mn-ea"/>
                <a:cs typeface="+mn-cs"/>
              </a:defRPr>
            </a:lvl1pPr>
            <a:lvl2pPr marL="353011" algn="l" defTabSz="706021" rtl="0" eaLnBrk="1" latinLnBrk="0" hangingPunct="1">
              <a:defRPr sz="1390" kern="1200">
                <a:solidFill>
                  <a:schemeClr val="tx1"/>
                </a:solidFill>
                <a:latin typeface="+mn-lt"/>
                <a:ea typeface="+mn-ea"/>
                <a:cs typeface="+mn-cs"/>
              </a:defRPr>
            </a:lvl2pPr>
            <a:lvl3pPr marL="706021" algn="l" defTabSz="706021" rtl="0" eaLnBrk="1" latinLnBrk="0" hangingPunct="1">
              <a:defRPr sz="1390" kern="1200">
                <a:solidFill>
                  <a:schemeClr val="tx1"/>
                </a:solidFill>
                <a:latin typeface="+mn-lt"/>
                <a:ea typeface="+mn-ea"/>
                <a:cs typeface="+mn-cs"/>
              </a:defRPr>
            </a:lvl3pPr>
            <a:lvl4pPr marL="1059031" algn="l" defTabSz="706021" rtl="0" eaLnBrk="1" latinLnBrk="0" hangingPunct="1">
              <a:defRPr sz="1390" kern="1200">
                <a:solidFill>
                  <a:schemeClr val="tx1"/>
                </a:solidFill>
                <a:latin typeface="+mn-lt"/>
                <a:ea typeface="+mn-ea"/>
                <a:cs typeface="+mn-cs"/>
              </a:defRPr>
            </a:lvl4pPr>
            <a:lvl5pPr marL="1412042" algn="l" defTabSz="706021" rtl="0" eaLnBrk="1" latinLnBrk="0" hangingPunct="1">
              <a:defRPr sz="1390" kern="1200">
                <a:solidFill>
                  <a:schemeClr val="tx1"/>
                </a:solidFill>
                <a:latin typeface="+mn-lt"/>
                <a:ea typeface="+mn-ea"/>
                <a:cs typeface="+mn-cs"/>
              </a:defRPr>
            </a:lvl5pPr>
            <a:lvl6pPr marL="1765052" algn="l" defTabSz="706021" rtl="0" eaLnBrk="1" latinLnBrk="0" hangingPunct="1">
              <a:defRPr sz="1390" kern="1200">
                <a:solidFill>
                  <a:schemeClr val="tx1"/>
                </a:solidFill>
                <a:latin typeface="+mn-lt"/>
                <a:ea typeface="+mn-ea"/>
                <a:cs typeface="+mn-cs"/>
              </a:defRPr>
            </a:lvl6pPr>
            <a:lvl7pPr marL="2118062" algn="l" defTabSz="706021" rtl="0" eaLnBrk="1" latinLnBrk="0" hangingPunct="1">
              <a:defRPr sz="1390" kern="1200">
                <a:solidFill>
                  <a:schemeClr val="tx1"/>
                </a:solidFill>
                <a:latin typeface="+mn-lt"/>
                <a:ea typeface="+mn-ea"/>
                <a:cs typeface="+mn-cs"/>
              </a:defRPr>
            </a:lvl7pPr>
            <a:lvl8pPr marL="2471072" algn="l" defTabSz="706021" rtl="0" eaLnBrk="1" latinLnBrk="0" hangingPunct="1">
              <a:defRPr sz="1390" kern="1200">
                <a:solidFill>
                  <a:schemeClr val="tx1"/>
                </a:solidFill>
                <a:latin typeface="+mn-lt"/>
                <a:ea typeface="+mn-ea"/>
                <a:cs typeface="+mn-cs"/>
              </a:defRPr>
            </a:lvl8pPr>
            <a:lvl9pPr marL="2824083" algn="l" defTabSz="706021" rtl="0" eaLnBrk="1" latinLnBrk="0" hangingPunct="1">
              <a:defRPr sz="1390" kern="1200">
                <a:solidFill>
                  <a:schemeClr val="tx1"/>
                </a:solidFill>
                <a:latin typeface="+mn-lt"/>
                <a:ea typeface="+mn-ea"/>
                <a:cs typeface="+mn-cs"/>
              </a:defRPr>
            </a:lvl9pPr>
          </a:lstStyle>
          <a:p>
            <a:r>
              <a:t>At Quinten Finance, nous construisons le pont entre l'innovation et l'exécution. Nos équipes combinent une expertise avancée en intelligence artificielle avec de solides capacités de livraison pour passer de la preuve de concept à des solutions évolutives. Avec une culture d'excellence technique et d'agilité, et</a:t>
            </a:r>
          </a:p>
        </p:txBody>
      </p:sp>
      <p:sp>
        <p:nvSpPr>
          <p:cNvPr id="90" name="Forme en L 89">
            <a:extLst>
              <a:ext uri="{FF2B5EF4-FFF2-40B4-BE49-F238E27FC236}">
                <a16:creationId xmlns:a16="http://schemas.microsoft.com/office/drawing/2014/main" id="{983CEE74-33B7-1802-2C6F-39ABC94693D9}"/>
              </a:ext>
            </a:extLst>
          </p:cNvPr>
          <p:cNvSpPr/>
          <p:nvPr/>
        </p:nvSpPr>
        <p:spPr>
          <a:xfrm>
            <a:off x="256269" y="4873971"/>
            <a:ext cx="288493" cy="412741"/>
          </a:xfrm>
          <a:prstGeom prst="corner">
            <a:avLst>
              <a:gd name="adj1" fmla="val 22055"/>
              <a:gd name="adj2" fmla="val 20740"/>
            </a:avLst>
          </a:prstGeom>
          <a:solidFill>
            <a:schemeClr val="tx1"/>
          </a:solid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marL="0" algn="l" defTabSz="706021" rtl="0" eaLnBrk="1" latinLnBrk="0" hangingPunct="1">
              <a:defRPr sz="1390" kern="1200">
                <a:solidFill>
                  <a:schemeClr val="tx1"/>
                </a:solidFill>
                <a:latin typeface="+mn-lt"/>
                <a:ea typeface="+mn-ea"/>
                <a:cs typeface="+mn-cs"/>
              </a:defRPr>
            </a:lvl1pPr>
            <a:lvl2pPr marL="353011" algn="l" defTabSz="706021" rtl="0" eaLnBrk="1" latinLnBrk="0" hangingPunct="1">
              <a:defRPr sz="1390" kern="1200">
                <a:solidFill>
                  <a:schemeClr val="tx1"/>
                </a:solidFill>
                <a:latin typeface="+mn-lt"/>
                <a:ea typeface="+mn-ea"/>
                <a:cs typeface="+mn-cs"/>
              </a:defRPr>
            </a:lvl2pPr>
            <a:lvl3pPr marL="706021" algn="l" defTabSz="706021" rtl="0" eaLnBrk="1" latinLnBrk="0" hangingPunct="1">
              <a:defRPr sz="1390" kern="1200">
                <a:solidFill>
                  <a:schemeClr val="tx1"/>
                </a:solidFill>
                <a:latin typeface="+mn-lt"/>
                <a:ea typeface="+mn-ea"/>
                <a:cs typeface="+mn-cs"/>
              </a:defRPr>
            </a:lvl3pPr>
            <a:lvl4pPr marL="1059031" algn="l" defTabSz="706021" rtl="0" eaLnBrk="1" latinLnBrk="0" hangingPunct="1">
              <a:defRPr sz="1390" kern="1200">
                <a:solidFill>
                  <a:schemeClr val="tx1"/>
                </a:solidFill>
                <a:latin typeface="+mn-lt"/>
                <a:ea typeface="+mn-ea"/>
                <a:cs typeface="+mn-cs"/>
              </a:defRPr>
            </a:lvl4pPr>
            <a:lvl5pPr marL="1412042" algn="l" defTabSz="706021" rtl="0" eaLnBrk="1" latinLnBrk="0" hangingPunct="1">
              <a:defRPr sz="1390" kern="1200">
                <a:solidFill>
                  <a:schemeClr val="tx1"/>
                </a:solidFill>
                <a:latin typeface="+mn-lt"/>
                <a:ea typeface="+mn-ea"/>
                <a:cs typeface="+mn-cs"/>
              </a:defRPr>
            </a:lvl5pPr>
            <a:lvl6pPr marL="1765052" algn="l" defTabSz="706021" rtl="0" eaLnBrk="1" latinLnBrk="0" hangingPunct="1">
              <a:defRPr sz="1390" kern="1200">
                <a:solidFill>
                  <a:schemeClr val="tx1"/>
                </a:solidFill>
                <a:latin typeface="+mn-lt"/>
                <a:ea typeface="+mn-ea"/>
                <a:cs typeface="+mn-cs"/>
              </a:defRPr>
            </a:lvl6pPr>
            <a:lvl7pPr marL="2118062" algn="l" defTabSz="706021" rtl="0" eaLnBrk="1" latinLnBrk="0" hangingPunct="1">
              <a:defRPr sz="1390" kern="1200">
                <a:solidFill>
                  <a:schemeClr val="tx1"/>
                </a:solidFill>
                <a:latin typeface="+mn-lt"/>
                <a:ea typeface="+mn-ea"/>
                <a:cs typeface="+mn-cs"/>
              </a:defRPr>
            </a:lvl7pPr>
            <a:lvl8pPr marL="2471072" algn="l" defTabSz="706021" rtl="0" eaLnBrk="1" latinLnBrk="0" hangingPunct="1">
              <a:defRPr sz="1390" kern="1200">
                <a:solidFill>
                  <a:schemeClr val="tx1"/>
                </a:solidFill>
                <a:latin typeface="+mn-lt"/>
                <a:ea typeface="+mn-ea"/>
                <a:cs typeface="+mn-cs"/>
              </a:defRPr>
            </a:lvl8pPr>
            <a:lvl9pPr marL="2824083" algn="l" defTabSz="706021" rtl="0" eaLnBrk="1" latinLnBrk="0" hangingPunct="1">
              <a:defRPr sz="1390" kern="1200">
                <a:solidFill>
                  <a:schemeClr val="tx1"/>
                </a:solidFill>
                <a:latin typeface="+mn-lt"/>
                <a:ea typeface="+mn-ea"/>
                <a:cs typeface="+mn-cs"/>
              </a:defRPr>
            </a:lvl9pPr>
          </a:lstStyle>
          <a:p>
            <a:pPr algn="ctr"/>
            <a:endParaRPr lang="fr-FR" sz="1219"/>
          </a:p>
        </p:txBody>
      </p:sp>
      <p:sp>
        <p:nvSpPr>
          <p:cNvPr id="91" name="Forme en L 90">
            <a:extLst>
              <a:ext uri="{FF2B5EF4-FFF2-40B4-BE49-F238E27FC236}">
                <a16:creationId xmlns:a16="http://schemas.microsoft.com/office/drawing/2014/main" id="{9FB69107-E68F-C954-8C12-BCDD1898CF52}"/>
              </a:ext>
            </a:extLst>
          </p:cNvPr>
          <p:cNvSpPr/>
          <p:nvPr/>
        </p:nvSpPr>
        <p:spPr>
          <a:xfrm flipH="1" flipV="1">
            <a:off x="3815210" y="621701"/>
            <a:ext cx="288493" cy="412741"/>
          </a:xfrm>
          <a:prstGeom prst="corner">
            <a:avLst>
              <a:gd name="adj1" fmla="val 22055"/>
              <a:gd name="adj2" fmla="val 20740"/>
            </a:avLst>
          </a:prstGeom>
          <a:solidFill>
            <a:schemeClr val="accent4">
              <a:lumMod val="10000"/>
            </a:schemeClr>
          </a:solid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marL="0" algn="l" defTabSz="706021" rtl="0" eaLnBrk="1" latinLnBrk="0" hangingPunct="1">
              <a:defRPr sz="1390" kern="1200">
                <a:solidFill>
                  <a:schemeClr val="tx1"/>
                </a:solidFill>
                <a:latin typeface="+mn-lt"/>
                <a:ea typeface="+mn-ea"/>
                <a:cs typeface="+mn-cs"/>
              </a:defRPr>
            </a:lvl1pPr>
            <a:lvl2pPr marL="353011" algn="l" defTabSz="706021" rtl="0" eaLnBrk="1" latinLnBrk="0" hangingPunct="1">
              <a:defRPr sz="1390" kern="1200">
                <a:solidFill>
                  <a:schemeClr val="tx1"/>
                </a:solidFill>
                <a:latin typeface="+mn-lt"/>
                <a:ea typeface="+mn-ea"/>
                <a:cs typeface="+mn-cs"/>
              </a:defRPr>
            </a:lvl2pPr>
            <a:lvl3pPr marL="706021" algn="l" defTabSz="706021" rtl="0" eaLnBrk="1" latinLnBrk="0" hangingPunct="1">
              <a:defRPr sz="1390" kern="1200">
                <a:solidFill>
                  <a:schemeClr val="tx1"/>
                </a:solidFill>
                <a:latin typeface="+mn-lt"/>
                <a:ea typeface="+mn-ea"/>
                <a:cs typeface="+mn-cs"/>
              </a:defRPr>
            </a:lvl3pPr>
            <a:lvl4pPr marL="1059031" algn="l" defTabSz="706021" rtl="0" eaLnBrk="1" latinLnBrk="0" hangingPunct="1">
              <a:defRPr sz="1390" kern="1200">
                <a:solidFill>
                  <a:schemeClr val="tx1"/>
                </a:solidFill>
                <a:latin typeface="+mn-lt"/>
                <a:ea typeface="+mn-ea"/>
                <a:cs typeface="+mn-cs"/>
              </a:defRPr>
            </a:lvl4pPr>
            <a:lvl5pPr marL="1412042" algn="l" defTabSz="706021" rtl="0" eaLnBrk="1" latinLnBrk="0" hangingPunct="1">
              <a:defRPr sz="1390" kern="1200">
                <a:solidFill>
                  <a:schemeClr val="tx1"/>
                </a:solidFill>
                <a:latin typeface="+mn-lt"/>
                <a:ea typeface="+mn-ea"/>
                <a:cs typeface="+mn-cs"/>
              </a:defRPr>
            </a:lvl5pPr>
            <a:lvl6pPr marL="1765052" algn="l" defTabSz="706021" rtl="0" eaLnBrk="1" latinLnBrk="0" hangingPunct="1">
              <a:defRPr sz="1390" kern="1200">
                <a:solidFill>
                  <a:schemeClr val="tx1"/>
                </a:solidFill>
                <a:latin typeface="+mn-lt"/>
                <a:ea typeface="+mn-ea"/>
                <a:cs typeface="+mn-cs"/>
              </a:defRPr>
            </a:lvl6pPr>
            <a:lvl7pPr marL="2118062" algn="l" defTabSz="706021" rtl="0" eaLnBrk="1" latinLnBrk="0" hangingPunct="1">
              <a:defRPr sz="1390" kern="1200">
                <a:solidFill>
                  <a:schemeClr val="tx1"/>
                </a:solidFill>
                <a:latin typeface="+mn-lt"/>
                <a:ea typeface="+mn-ea"/>
                <a:cs typeface="+mn-cs"/>
              </a:defRPr>
            </a:lvl7pPr>
            <a:lvl8pPr marL="2471072" algn="l" defTabSz="706021" rtl="0" eaLnBrk="1" latinLnBrk="0" hangingPunct="1">
              <a:defRPr sz="1390" kern="1200">
                <a:solidFill>
                  <a:schemeClr val="tx1"/>
                </a:solidFill>
                <a:latin typeface="+mn-lt"/>
                <a:ea typeface="+mn-ea"/>
                <a:cs typeface="+mn-cs"/>
              </a:defRPr>
            </a:lvl8pPr>
            <a:lvl9pPr marL="2824083" algn="l" defTabSz="706021" rtl="0" eaLnBrk="1" latinLnBrk="0" hangingPunct="1">
              <a:defRPr sz="1390" kern="1200">
                <a:solidFill>
                  <a:schemeClr val="tx1"/>
                </a:solidFill>
                <a:latin typeface="+mn-lt"/>
                <a:ea typeface="+mn-ea"/>
                <a:cs typeface="+mn-cs"/>
              </a:defRPr>
            </a:lvl9pPr>
          </a:lstStyle>
          <a:p>
            <a:pPr algn="ctr"/>
            <a:endParaRPr lang="fr-FR" sz="1219"/>
          </a:p>
        </p:txBody>
      </p:sp>
      <p:sp>
        <p:nvSpPr>
          <p:cNvPr id="6" name="ZoneTexte 5">
            <a:extLst>
              <a:ext uri="{FF2B5EF4-FFF2-40B4-BE49-F238E27FC236}">
                <a16:creationId xmlns:a16="http://schemas.microsoft.com/office/drawing/2014/main" id="{039D191B-DE21-AFED-F8FF-26B7649847D1}"/>
              </a:ext>
            </a:extLst>
          </p:cNvPr>
          <p:cNvSpPr txBox="1"/>
          <p:nvPr/>
        </p:nvSpPr>
        <p:spPr>
          <a:xfrm>
            <a:off x="457053" y="3518087"/>
            <a:ext cx="3315719" cy="638636"/>
          </a:xfrm>
          <a:prstGeom prst="rect">
            <a:avLst/>
          </a:prstGeom>
          <a:noFill/>
        </p:spPr>
        <p:txBody>
          <a:bodyPr wrap="square" rtlCol="0">
            <a:spAutoFit/>
          </a:bodyPr>
          <a:lstStyle/>
          <a:p>
            <a:r>
              <a:t>un avantage technologique de cinq ans, nous</a:t>
            </a:r>
          </a:p>
        </p:txBody>
      </p:sp>
      <p:sp>
        <p:nvSpPr>
          <p:cNvPr id="7" name="ZoneTexte 6">
            <a:extLst>
              <a:ext uri="{FF2B5EF4-FFF2-40B4-BE49-F238E27FC236}">
                <a16:creationId xmlns:a16="http://schemas.microsoft.com/office/drawing/2014/main" id="{661EA889-8300-A5E8-BFCB-70D02EDE3AC6}"/>
              </a:ext>
            </a:extLst>
          </p:cNvPr>
          <p:cNvSpPr txBox="1"/>
          <p:nvPr/>
        </p:nvSpPr>
        <p:spPr>
          <a:xfrm>
            <a:off x="440181" y="4057041"/>
            <a:ext cx="3346170" cy="1169551"/>
          </a:xfrm>
          <a:prstGeom prst="rect">
            <a:avLst/>
          </a:prstGeom>
          <a:noFill/>
        </p:spPr>
        <p:txBody>
          <a:bodyPr wrap="square" rtlCol="0">
            <a:spAutoFit/>
          </a:bodyPr>
          <a:lstStyle/>
          <a:p>
            <a:r>
              <a:t>constantly provide AI systems that are durable, efficient, and impactful.</a:t>
            </a:r>
          </a:p>
        </p:txBody>
      </p:sp>
    </p:spTree>
    <p:extLst>
      <p:ext uri="{BB962C8B-B14F-4D97-AF65-F5344CB8AC3E}">
        <p14:creationId xmlns:p14="http://schemas.microsoft.com/office/powerpoint/2010/main" val="3502592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10">
            <a:extLst>
              <a:ext uri="{FF2B5EF4-FFF2-40B4-BE49-F238E27FC236}">
                <a16:creationId xmlns:a16="http://schemas.microsoft.com/office/drawing/2014/main" id="{4312CC92-5931-CC84-3A88-DB43E7ED06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4368" y="1416526"/>
            <a:ext cx="1582400" cy="1454412"/>
          </a:xfrm>
          <a:prstGeom prst="rect">
            <a:avLst/>
          </a:prstGeom>
        </p:spPr>
      </p:pic>
      <p:sp>
        <p:nvSpPr>
          <p:cNvPr id="6" name="Titre 1">
            <a:extLst>
              <a:ext uri="{FF2B5EF4-FFF2-40B4-BE49-F238E27FC236}">
                <a16:creationId xmlns:a16="http://schemas.microsoft.com/office/drawing/2014/main" id="{A1416C71-3B85-6CFC-BD79-DAC3CC3BED38}"/>
              </a:ext>
            </a:extLst>
          </p:cNvPr>
          <p:cNvSpPr>
            <a:spLocks noGrp="1"/>
          </p:cNvSpPr>
          <p:nvPr>
            <p:ph type="title"/>
          </p:nvPr>
        </p:nvSpPr>
        <p:spPr>
          <a:xfrm>
            <a:off x="4544020" y="337313"/>
            <a:ext cx="5858681" cy="1132107"/>
          </a:xfrm>
        </p:spPr>
        <p:txBody>
          <a:bodyPr>
            <a:noAutofit/>
          </a:bodyPr>
          <a:lstStyle/>
          <a:p>
            <a:pPr algn="just"/>
            <a:r>
              <a:rPr lang="en-GB" sz="2456">
                <a:solidFill>
                  <a:schemeClr val="bg1"/>
                </a:solidFill>
              </a:rPr>
              <a:t>A Team of Highly Skilled AI/GenAI Pioneers and Healthcare Data Scientists </a:t>
            </a:r>
            <a:endParaRPr lang="en-GB" sz="2456">
              <a:solidFill>
                <a:schemeClr val="bg1"/>
              </a:solidFill>
              <a:latin typeface="Malinton ExtLt" pitchFamily="50" charset="0"/>
            </a:endParaRPr>
          </a:p>
        </p:txBody>
      </p:sp>
      <p:sp>
        <p:nvSpPr>
          <p:cNvPr id="7" name="ZoneTexte 6">
            <a:extLst>
              <a:ext uri="{FF2B5EF4-FFF2-40B4-BE49-F238E27FC236}">
                <a16:creationId xmlns:a16="http://schemas.microsoft.com/office/drawing/2014/main" id="{DA40B6C9-B13A-FFD2-68D7-6AA6C588714B}"/>
              </a:ext>
            </a:extLst>
          </p:cNvPr>
          <p:cNvSpPr txBox="1"/>
          <p:nvPr/>
        </p:nvSpPr>
        <p:spPr>
          <a:xfrm>
            <a:off x="141965" y="2547406"/>
            <a:ext cx="1798262" cy="955903"/>
          </a:xfrm>
          <a:prstGeom prst="rect">
            <a:avLst/>
          </a:prstGeom>
          <a:noFill/>
        </p:spPr>
        <p:txBody>
          <a:bodyPr wrap="square">
            <a:spAutoFit/>
          </a:bodyPr>
          <a:lstStyle/>
          <a:p>
            <a:r>
              <a:t>Data Scientists GenAI experts</a:t>
            </a:r>
          </a:p>
          <a:p>
            <a:r>
              <a:t>ML Engineers</a:t>
            </a:r>
          </a:p>
          <a:p>
            <a:r>
              <a:t>ML Ops</a:t>
            </a:r>
          </a:p>
        </p:txBody>
      </p:sp>
      <p:sp>
        <p:nvSpPr>
          <p:cNvPr id="8" name="ZoneTexte 7">
            <a:extLst>
              <a:ext uri="{FF2B5EF4-FFF2-40B4-BE49-F238E27FC236}">
                <a16:creationId xmlns:a16="http://schemas.microsoft.com/office/drawing/2014/main" id="{42B38E8B-BA42-51A4-8025-BC7FD6AD0F3A}"/>
              </a:ext>
            </a:extLst>
          </p:cNvPr>
          <p:cNvSpPr txBox="1"/>
          <p:nvPr/>
        </p:nvSpPr>
        <p:spPr>
          <a:xfrm>
            <a:off x="595316" y="1145317"/>
            <a:ext cx="2707044" cy="308226"/>
          </a:xfrm>
          <a:prstGeom prst="rect">
            <a:avLst/>
          </a:prstGeom>
          <a:noFill/>
        </p:spPr>
        <p:txBody>
          <a:bodyPr wrap="square">
            <a:spAutoFit/>
          </a:bodyPr>
          <a:lstStyle/>
          <a:p>
            <a:r>
              <a:t>Consultants en biomédecine</a:t>
            </a:r>
          </a:p>
        </p:txBody>
      </p:sp>
      <p:sp>
        <p:nvSpPr>
          <p:cNvPr id="10" name="ZoneTexte 8">
            <a:extLst>
              <a:ext uri="{FF2B5EF4-FFF2-40B4-BE49-F238E27FC236}">
                <a16:creationId xmlns:a16="http://schemas.microsoft.com/office/drawing/2014/main" id="{CD966A0B-13C9-E4A8-548D-F857B9B19120}"/>
              </a:ext>
            </a:extLst>
          </p:cNvPr>
          <p:cNvSpPr txBox="1"/>
          <p:nvPr/>
        </p:nvSpPr>
        <p:spPr>
          <a:xfrm>
            <a:off x="1948838" y="475218"/>
            <a:ext cx="2225217" cy="524118"/>
          </a:xfrm>
          <a:prstGeom prst="rect">
            <a:avLst/>
          </a:prstGeom>
          <a:noFill/>
        </p:spPr>
        <p:txBody>
          <a:bodyPr wrap="square">
            <a:spAutoFit/>
          </a:bodyPr>
          <a:lstStyle/>
          <a:p>
            <a:r>
              <a:t>Chefs de projet et consultants</a:t>
            </a:r>
          </a:p>
        </p:txBody>
      </p:sp>
      <p:sp>
        <p:nvSpPr>
          <p:cNvPr id="12" name="ZoneTexte 10">
            <a:extLst>
              <a:ext uri="{FF2B5EF4-FFF2-40B4-BE49-F238E27FC236}">
                <a16:creationId xmlns:a16="http://schemas.microsoft.com/office/drawing/2014/main" id="{DBB4E5CE-1986-55C6-024B-03E88FFE26D9}"/>
              </a:ext>
            </a:extLst>
          </p:cNvPr>
          <p:cNvSpPr txBox="1"/>
          <p:nvPr/>
        </p:nvSpPr>
        <p:spPr>
          <a:xfrm>
            <a:off x="191900" y="3969556"/>
            <a:ext cx="1798262" cy="524118"/>
          </a:xfrm>
          <a:prstGeom prst="rect">
            <a:avLst/>
          </a:prstGeom>
          <a:noFill/>
        </p:spPr>
        <p:txBody>
          <a:bodyPr wrap="square">
            <a:spAutoFit/>
          </a:bodyPr>
          <a:lstStyle/>
          <a:p>
            <a:r>
              <a:t>Ingénieurs en données</a:t>
            </a:r>
          </a:p>
          <a:p>
            <a:r>
              <a:t>Développeurs</a:t>
            </a:r>
          </a:p>
        </p:txBody>
      </p:sp>
      <p:sp>
        <p:nvSpPr>
          <p:cNvPr id="13" name="ZoneTexte 9">
            <a:extLst>
              <a:ext uri="{FF2B5EF4-FFF2-40B4-BE49-F238E27FC236}">
                <a16:creationId xmlns:a16="http://schemas.microsoft.com/office/drawing/2014/main" id="{4619140E-07F9-0146-DABB-0CE3779B786A}"/>
              </a:ext>
            </a:extLst>
          </p:cNvPr>
          <p:cNvSpPr txBox="1"/>
          <p:nvPr/>
        </p:nvSpPr>
        <p:spPr>
          <a:xfrm>
            <a:off x="2331396" y="4346171"/>
            <a:ext cx="1573412" cy="308226"/>
          </a:xfrm>
          <a:prstGeom prst="rect">
            <a:avLst/>
          </a:prstGeom>
          <a:noFill/>
        </p:spPr>
        <p:txBody>
          <a:bodyPr wrap="square">
            <a:spAutoFit/>
          </a:bodyPr>
          <a:lstStyle/>
          <a:p>
            <a:r>
              <a:t>Key Opinion Leaders</a:t>
            </a:r>
          </a:p>
        </p:txBody>
      </p:sp>
      <p:sp>
        <p:nvSpPr>
          <p:cNvPr id="14" name="ZoneTexte 10">
            <a:extLst>
              <a:ext uri="{FF2B5EF4-FFF2-40B4-BE49-F238E27FC236}">
                <a16:creationId xmlns:a16="http://schemas.microsoft.com/office/drawing/2014/main" id="{106DEA6E-5CD6-5049-D37C-5456BC80024C}"/>
              </a:ext>
            </a:extLst>
          </p:cNvPr>
          <p:cNvSpPr txBox="1"/>
          <p:nvPr/>
        </p:nvSpPr>
        <p:spPr>
          <a:xfrm>
            <a:off x="1" y="5097241"/>
            <a:ext cx="4267815" cy="940441"/>
          </a:xfrm>
          <a:prstGeom prst="roundRect">
            <a:avLst>
              <a:gd name="adj" fmla="val 0"/>
            </a:avLst>
          </a:prstGeom>
          <a:solidFill>
            <a:schemeClr val="bg1">
              <a:alpha val="85000"/>
            </a:schemeClr>
          </a:solidFill>
          <a:effectLst/>
        </p:spPr>
        <p:txBody>
          <a:bodyPr wrap="square" lIns="31570" tIns="31570" rIns="31570" bIns="31570" anchor="ctr">
            <a:noAutofit/>
          </a:bodyPr>
          <a:lstStyle/>
          <a:p>
            <a:r>
              <a:t>50+ personnes passionnées par les soins de santé avec un ensemble de compétences complémentaires et une expertise en RWD</a:t>
            </a:r>
          </a:p>
        </p:txBody>
      </p:sp>
      <p:sp>
        <p:nvSpPr>
          <p:cNvPr id="15" name="ZoneTexte 14">
            <a:extLst>
              <a:ext uri="{FF2B5EF4-FFF2-40B4-BE49-F238E27FC236}">
                <a16:creationId xmlns:a16="http://schemas.microsoft.com/office/drawing/2014/main" id="{4A118A77-1268-83B7-205C-757EF81F9BB5}"/>
              </a:ext>
            </a:extLst>
          </p:cNvPr>
          <p:cNvSpPr txBox="1"/>
          <p:nvPr/>
        </p:nvSpPr>
        <p:spPr>
          <a:xfrm>
            <a:off x="4846329" y="2764942"/>
            <a:ext cx="5348250" cy="2303490"/>
          </a:xfrm>
          <a:prstGeom prst="rect">
            <a:avLst/>
          </a:prstGeom>
          <a:noFill/>
          <a:ln>
            <a:noFill/>
          </a:ln>
        </p:spPr>
        <p:txBody>
          <a:bodyPr wrap="square" lIns="63141" tIns="31570" rIns="63141" bIns="31570" anchor="ctr">
            <a:noAutofit/>
          </a:bodyPr>
          <a:lstStyle>
            <a:defPPr>
              <a:defRPr lang="fr-FR"/>
            </a:defPPr>
            <a:lvl1pPr algn="just">
              <a:lnSpc>
                <a:spcPct val="150000"/>
              </a:lnSpc>
              <a:defRPr sz="2400">
                <a:solidFill>
                  <a:schemeClr val="bg1"/>
                </a:solidFill>
                <a:latin typeface="Montserrat SemiBold" panose="00000700000000000000" pitchFamily="2" charset="0"/>
                <a:ea typeface="Roboto Black"/>
                <a:cs typeface="Roboto Black"/>
              </a:defRPr>
            </a:lvl1pPr>
          </a:lstStyle>
          <a:p>
            <a:r>
              <a:t>Quinten Health a régulièrement formé des pionniers en science des données qui dirigent désormais les stratégies de données et d'IA au cœur des géants de l'industrie pharmaceutique, des perturbateurs de la santé et des cabinets de conseil mondiaux, façonnant activement l'avenir des preuves du monde réel, des plateformes de données médicales et de l'innovation pilotée par l'IA.</a:t>
            </a:r>
          </a:p>
        </p:txBody>
      </p:sp>
      <p:sp>
        <p:nvSpPr>
          <p:cNvPr id="17" name="Parenthèses 16">
            <a:extLst>
              <a:ext uri="{FF2B5EF4-FFF2-40B4-BE49-F238E27FC236}">
                <a16:creationId xmlns:a16="http://schemas.microsoft.com/office/drawing/2014/main" id="{B9CA4D8D-C1A9-0D53-3B0A-CB57FAC61FAB}"/>
              </a:ext>
            </a:extLst>
          </p:cNvPr>
          <p:cNvSpPr/>
          <p:nvPr/>
        </p:nvSpPr>
        <p:spPr>
          <a:xfrm>
            <a:off x="4638208" y="2736132"/>
            <a:ext cx="5764493" cy="2361109"/>
          </a:xfrm>
          <a:prstGeom prst="bracketPair">
            <a:avLst>
              <a:gd name="adj" fmla="val 5556"/>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1387">
              <a:latin typeface="Source Sans Pro Light" panose="020B0403030403020204" pitchFamily="34" charset="0"/>
            </a:endParaRPr>
          </a:p>
        </p:txBody>
      </p:sp>
      <p:sp>
        <p:nvSpPr>
          <p:cNvPr id="2" name="ZoneTexte 1">
            <a:extLst>
              <a:ext uri="{FF2B5EF4-FFF2-40B4-BE49-F238E27FC236}">
                <a16:creationId xmlns:a16="http://schemas.microsoft.com/office/drawing/2014/main" id="{82566439-33DB-7102-B442-FD558A9B5764}"/>
              </a:ext>
            </a:extLst>
          </p:cNvPr>
          <p:cNvSpPr txBox="1"/>
          <p:nvPr/>
        </p:nvSpPr>
        <p:spPr>
          <a:xfrm>
            <a:off x="324906" y="1800667"/>
            <a:ext cx="2707044" cy="524118"/>
          </a:xfrm>
          <a:prstGeom prst="rect">
            <a:avLst/>
          </a:prstGeom>
          <a:noFill/>
        </p:spPr>
        <p:txBody>
          <a:bodyPr wrap="square">
            <a:spAutoFit/>
          </a:bodyPr>
          <a:lstStyle/>
          <a:p>
            <a:r>
              <a:t>Analystes de données</a:t>
            </a:r>
          </a:p>
          <a:p>
            <a:r>
              <a:t>Biostatisticiens</a:t>
            </a:r>
          </a:p>
        </p:txBody>
      </p:sp>
      <p:sp>
        <p:nvSpPr>
          <p:cNvPr id="3" name="Rectangle 2">
            <a:extLst>
              <a:ext uri="{FF2B5EF4-FFF2-40B4-BE49-F238E27FC236}">
                <a16:creationId xmlns:a16="http://schemas.microsoft.com/office/drawing/2014/main" id="{E8A28040-91CA-3120-FAFF-48B242E0776E}"/>
              </a:ext>
            </a:extLst>
          </p:cNvPr>
          <p:cNvSpPr/>
          <p:nvPr/>
        </p:nvSpPr>
        <p:spPr>
          <a:xfrm rot="16200000">
            <a:off x="7752728" y="2947292"/>
            <a:ext cx="5673245" cy="204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65">
                <a:solidFill>
                  <a:schemeClr val="bg1"/>
                </a:solidFill>
                <a:latin typeface="Source Sans Pro SemiBold" panose="020B0603030403020204" pitchFamily="34" charset="0"/>
                <a:cs typeface="Circular Std Medium" panose="020B0604020101010102" pitchFamily="34" charset="0"/>
              </a:rPr>
              <a:t>STRICTLY CONFIDENTIAL</a:t>
            </a:r>
          </a:p>
        </p:txBody>
      </p:sp>
      <p:pic>
        <p:nvPicPr>
          <p:cNvPr id="16" name="Graphic 34">
            <a:extLst>
              <a:ext uri="{FF2B5EF4-FFF2-40B4-BE49-F238E27FC236}">
                <a16:creationId xmlns:a16="http://schemas.microsoft.com/office/drawing/2014/main" id="{E9FF7612-7742-E9E7-CB84-BFA381D864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20556" y="1780051"/>
            <a:ext cx="950023" cy="727363"/>
          </a:xfrm>
          <a:prstGeom prst="rect">
            <a:avLst/>
          </a:prstGeom>
        </p:spPr>
      </p:pic>
      <p:sp>
        <p:nvSpPr>
          <p:cNvPr id="5" name="Espace réservé du numéro de diapositive 4">
            <a:extLst>
              <a:ext uri="{FF2B5EF4-FFF2-40B4-BE49-F238E27FC236}">
                <a16:creationId xmlns:a16="http://schemas.microsoft.com/office/drawing/2014/main" id="{6B52C8D7-5900-1F0E-8C17-EAE23F9F9540}"/>
              </a:ext>
            </a:extLst>
          </p:cNvPr>
          <p:cNvSpPr>
            <a:spLocks noGrp="1"/>
          </p:cNvSpPr>
          <p:nvPr>
            <p:ph type="sldNum" sz="quarter" idx="4"/>
          </p:nvPr>
        </p:nvSpPr>
        <p:spPr/>
        <p:txBody>
          <a:bodyPr/>
          <a:lstStyle/>
          <a:p>
            <a:fld id="{8843CB48-5C74-3C40-96D5-AE391F5F8F57}" type="slidenum">
              <a:rPr lang="en-FR" smtClean="0"/>
              <a:pPr/>
              <a:t>18</a:t>
            </a:fld>
            <a:endParaRPr lang="en-FR"/>
          </a:p>
        </p:txBody>
      </p:sp>
    </p:spTree>
    <p:extLst>
      <p:ext uri="{BB962C8B-B14F-4D97-AF65-F5344CB8AC3E}">
        <p14:creationId xmlns:p14="http://schemas.microsoft.com/office/powerpoint/2010/main" val="460324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44A828-87F5-41C0-BD88-6C1C5AFCF078}"/>
              </a:ext>
            </a:extLst>
          </p:cNvPr>
          <p:cNvSpPr>
            <a:spLocks noGrp="1"/>
          </p:cNvSpPr>
          <p:nvPr>
            <p:ph type="title"/>
          </p:nvPr>
        </p:nvSpPr>
        <p:spPr>
          <a:xfrm>
            <a:off x="-11827130" y="1617344"/>
            <a:ext cx="9581073" cy="892313"/>
          </a:xfrm>
        </p:spPr>
        <p:txBody>
          <a:bodyPr/>
          <a:lstStyle/>
          <a:p>
            <a:r>
              <a:t>Quinten in synergy with the French ecosystem</a:t>
            </a:r>
          </a:p>
        </p:txBody>
      </p:sp>
      <p:sp>
        <p:nvSpPr>
          <p:cNvPr id="3" name="Ellipse 2">
            <a:extLst>
              <a:ext uri="{FF2B5EF4-FFF2-40B4-BE49-F238E27FC236}">
                <a16:creationId xmlns:a16="http://schemas.microsoft.com/office/drawing/2014/main" id="{159D1555-EF4B-4F59-8110-112848135DD9}"/>
              </a:ext>
            </a:extLst>
          </p:cNvPr>
          <p:cNvSpPr/>
          <p:nvPr/>
        </p:nvSpPr>
        <p:spPr>
          <a:xfrm>
            <a:off x="10067109" y="121920"/>
            <a:ext cx="362162" cy="32221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0E95A9D0-C237-410D-9BF1-C5CFF2B1EAC4}"/>
              </a:ext>
            </a:extLst>
          </p:cNvPr>
          <p:cNvSpPr/>
          <p:nvPr/>
        </p:nvSpPr>
        <p:spPr>
          <a:xfrm>
            <a:off x="-10231483" y="3072111"/>
            <a:ext cx="3448594" cy="11083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Sovereignty: OVH, Mistral, BPI,</a:t>
            </a:r>
          </a:p>
        </p:txBody>
      </p:sp>
      <p:sp>
        <p:nvSpPr>
          <p:cNvPr id="6" name="Rectangle 5">
            <a:extLst>
              <a:ext uri="{FF2B5EF4-FFF2-40B4-BE49-F238E27FC236}">
                <a16:creationId xmlns:a16="http://schemas.microsoft.com/office/drawing/2014/main" id="{42ED3311-6690-43BE-B9BA-E5351D17D687}"/>
              </a:ext>
            </a:extLst>
          </p:cNvPr>
          <p:cNvSpPr/>
          <p:nvPr/>
        </p:nvSpPr>
        <p:spPr>
          <a:xfrm>
            <a:off x="-5763986" y="3011151"/>
            <a:ext cx="3344092" cy="1663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Recruitment from top French engineering schools + partnership with Essec, X/HEC (too old?), JDZ and the supercomputer</a:t>
            </a:r>
          </a:p>
        </p:txBody>
      </p:sp>
      <p:sp>
        <p:nvSpPr>
          <p:cNvPr id="7" name="Rectangle 6">
            <a:extLst>
              <a:ext uri="{FF2B5EF4-FFF2-40B4-BE49-F238E27FC236}">
                <a16:creationId xmlns:a16="http://schemas.microsoft.com/office/drawing/2014/main" id="{D40360EE-7C28-4A23-B82B-88E1E6FA4DA9}"/>
              </a:ext>
            </a:extLst>
          </p:cNvPr>
          <p:cNvSpPr/>
          <p:nvPr/>
        </p:nvSpPr>
        <p:spPr>
          <a:xfrm>
            <a:off x="-9430294" y="4944454"/>
            <a:ext cx="1915885" cy="740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Partnership: Topics? Studia?</a:t>
            </a:r>
          </a:p>
        </p:txBody>
      </p:sp>
      <p:sp>
        <p:nvSpPr>
          <p:cNvPr id="5" name="Rectangle 4">
            <a:extLst>
              <a:ext uri="{FF2B5EF4-FFF2-40B4-BE49-F238E27FC236}">
                <a16:creationId xmlns:a16="http://schemas.microsoft.com/office/drawing/2014/main" id="{E4FEF438-B10B-437A-8CD9-4461DEC4E42D}"/>
              </a:ext>
            </a:extLst>
          </p:cNvPr>
          <p:cNvSpPr/>
          <p:nvPr/>
        </p:nvSpPr>
        <p:spPr>
          <a:xfrm>
            <a:off x="-3004457" y="-52116"/>
            <a:ext cx="2543175" cy="670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Simon + Artus (L)</a:t>
            </a:r>
          </a:p>
        </p:txBody>
      </p:sp>
    </p:spTree>
    <p:extLst>
      <p:ext uri="{BB962C8B-B14F-4D97-AF65-F5344CB8AC3E}">
        <p14:creationId xmlns:p14="http://schemas.microsoft.com/office/powerpoint/2010/main" val="1393300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B8AAA-32F8-82E2-3E4A-7C99109576B4}"/>
              </a:ext>
            </a:extLst>
          </p:cNvPr>
          <p:cNvSpPr>
            <a:spLocks noGrp="1"/>
          </p:cNvSpPr>
          <p:nvPr>
            <p:ph type="title"/>
          </p:nvPr>
        </p:nvSpPr>
        <p:spPr>
          <a:xfrm>
            <a:off x="4704397" y="1446026"/>
            <a:ext cx="5645277" cy="1723516"/>
          </a:xfrm>
        </p:spPr>
        <p:txBody>
          <a:bodyPr>
            <a:noAutofit/>
          </a:bodyPr>
          <a:lstStyle/>
          <a:p>
            <a:r>
              <a:t>SMARTER DECISIONS - MEASURABLE RESULTS</a:t>
            </a:r>
          </a:p>
          <a:p>
            <a:r>
              <a:t>Powered by AI</a:t>
            </a:r>
          </a:p>
        </p:txBody>
      </p:sp>
      <p:sp>
        <p:nvSpPr>
          <p:cNvPr id="4" name="Espace réservé du texte 3">
            <a:extLst>
              <a:ext uri="{FF2B5EF4-FFF2-40B4-BE49-F238E27FC236}">
                <a16:creationId xmlns:a16="http://schemas.microsoft.com/office/drawing/2014/main" id="{55EA50F5-E623-2EF2-46ED-D7B97F042775}"/>
              </a:ext>
            </a:extLst>
          </p:cNvPr>
          <p:cNvSpPr>
            <a:spLocks noGrp="1"/>
          </p:cNvSpPr>
          <p:nvPr>
            <p:ph type="body" sz="quarter" idx="10"/>
          </p:nvPr>
        </p:nvSpPr>
        <p:spPr>
          <a:xfrm>
            <a:off x="4704397" y="3169542"/>
            <a:ext cx="5645277" cy="893415"/>
          </a:xfrm>
        </p:spPr>
        <p:txBody>
          <a:bodyPr anchor="ctr">
            <a:normAutofit/>
          </a:bodyPr>
          <a:lstStyle/>
          <a:p>
            <a:r>
              <a:rPr lang="en-GB" sz="2105" dirty="0">
                <a:latin typeface="Malinton SemBd" pitchFamily="50" charset="0"/>
              </a:rPr>
              <a:t>Quinten Services Capabilities</a:t>
            </a:r>
          </a:p>
        </p:txBody>
      </p:sp>
      <p:sp>
        <p:nvSpPr>
          <p:cNvPr id="5" name="Espace réservé du texte 4">
            <a:extLst>
              <a:ext uri="{FF2B5EF4-FFF2-40B4-BE49-F238E27FC236}">
                <a16:creationId xmlns:a16="http://schemas.microsoft.com/office/drawing/2014/main" id="{41B7CCCD-C1DF-B677-9E5A-815C49C57751}"/>
              </a:ext>
            </a:extLst>
          </p:cNvPr>
          <p:cNvSpPr>
            <a:spLocks noGrp="1"/>
          </p:cNvSpPr>
          <p:nvPr>
            <p:ph type="body" sz="quarter" idx="11"/>
          </p:nvPr>
        </p:nvSpPr>
        <p:spPr>
          <a:xfrm>
            <a:off x="6340780" y="4300042"/>
            <a:ext cx="2372512" cy="235513"/>
          </a:xfrm>
        </p:spPr>
        <p:txBody>
          <a:bodyPr anchor="ctr">
            <a:normAutofit fontScale="85000" lnSpcReduction="20000"/>
          </a:bodyPr>
          <a:lstStyle/>
          <a:p>
            <a:r>
              <a:t>October 2025</a:t>
            </a:r>
          </a:p>
        </p:txBody>
      </p:sp>
      <p:sp>
        <p:nvSpPr>
          <p:cNvPr id="21" name="Espace réservé du texte 3">
            <a:extLst>
              <a:ext uri="{FF2B5EF4-FFF2-40B4-BE49-F238E27FC236}">
                <a16:creationId xmlns:a16="http://schemas.microsoft.com/office/drawing/2014/main" id="{B0BC55D3-72E0-D1EA-DEF7-169969477A70}"/>
              </a:ext>
            </a:extLst>
          </p:cNvPr>
          <p:cNvSpPr txBox="1">
            <a:spLocks/>
          </p:cNvSpPr>
          <p:nvPr/>
        </p:nvSpPr>
        <p:spPr>
          <a:xfrm>
            <a:off x="-705988" y="3619931"/>
            <a:ext cx="5390020" cy="1595735"/>
          </a:xfrm>
          <a:prstGeom prst="rect">
            <a:avLst/>
          </a:prstGeom>
        </p:spPr>
        <p:txBody>
          <a:bodyPr vert="horz" lIns="80189" tIns="40094" rIns="80189" bIns="40094"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Medium" pitchFamily="2" charset="0"/>
                <a:ea typeface="Roboto Light" panose="02000000000000000000" pitchFamily="2" charset="0"/>
                <a:cs typeface="Roboto Light"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alinton" pitchFamily="50" charset="0"/>
                <a:ea typeface="Roboto Light" panose="02000000000000000000" pitchFamily="2" charset="0"/>
                <a:cs typeface="Roboto Light"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alinton" pitchFamily="50" charset="0"/>
                <a:ea typeface="Roboto Light" panose="02000000000000000000" pitchFamily="2" charset="0"/>
                <a:cs typeface="Roboto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alinton" pitchFamily="50" charset="0"/>
                <a:ea typeface="Roboto Light" panose="02000000000000000000" pitchFamily="2" charset="0"/>
                <a:cs typeface="Roboto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alinton" pitchFamily="50" charset="0"/>
                <a:ea typeface="Roboto Light" panose="02000000000000000000" pitchFamily="2" charset="0"/>
                <a:cs typeface="Roboto Light"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105" b="1">
              <a:latin typeface="Source Sans Pro Light" panose="020B0403030403020204" pitchFamily="34" charset="0"/>
              <a:ea typeface="Source Sans Pro Light" panose="020B0403030403020204" pitchFamily="34" charset="0"/>
              <a:cs typeface="+mn-lt"/>
              <a:sym typeface="+mn-lt"/>
            </a:endParaRPr>
          </a:p>
        </p:txBody>
      </p:sp>
      <p:sp>
        <p:nvSpPr>
          <p:cNvPr id="6" name="Rectangle 5">
            <a:extLst>
              <a:ext uri="{FF2B5EF4-FFF2-40B4-BE49-F238E27FC236}">
                <a16:creationId xmlns:a16="http://schemas.microsoft.com/office/drawing/2014/main" id="{91979799-FE13-EF7F-4F8B-FE1AA8F2EC56}"/>
              </a:ext>
            </a:extLst>
          </p:cNvPr>
          <p:cNvSpPr/>
          <p:nvPr/>
        </p:nvSpPr>
        <p:spPr>
          <a:xfrm rot="16200000">
            <a:off x="7752728" y="2947292"/>
            <a:ext cx="5673245" cy="204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65">
                <a:solidFill>
                  <a:schemeClr val="bg1"/>
                </a:solidFill>
                <a:latin typeface="Source Sans Pro SemiBold" panose="020B0603030403020204" pitchFamily="34" charset="0"/>
                <a:cs typeface="Circular Std Medium" panose="020B0604020101010102" pitchFamily="34" charset="0"/>
              </a:rPr>
              <a:t>STRICTLY CONFIDENTIAL</a:t>
            </a:r>
          </a:p>
        </p:txBody>
      </p:sp>
      <p:sp>
        <p:nvSpPr>
          <p:cNvPr id="3" name="Rectangle 2">
            <a:extLst>
              <a:ext uri="{FF2B5EF4-FFF2-40B4-BE49-F238E27FC236}">
                <a16:creationId xmlns:a16="http://schemas.microsoft.com/office/drawing/2014/main" id="{76D073B8-5947-15FD-F9AE-5938F2709E75}"/>
              </a:ext>
            </a:extLst>
          </p:cNvPr>
          <p:cNvSpPr/>
          <p:nvPr/>
        </p:nvSpPr>
        <p:spPr>
          <a:xfrm>
            <a:off x="6444787" y="4535556"/>
            <a:ext cx="2268504" cy="1350821"/>
          </a:xfrm>
          <a:prstGeom prst="rect">
            <a:avLst/>
          </a:prstGeom>
          <a:solidFill>
            <a:srgbClr val="FF9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87"/>
          </a:p>
        </p:txBody>
      </p:sp>
      <p:sp>
        <p:nvSpPr>
          <p:cNvPr id="9" name="Rectangle 8">
            <a:extLst>
              <a:ext uri="{FF2B5EF4-FFF2-40B4-BE49-F238E27FC236}">
                <a16:creationId xmlns:a16="http://schemas.microsoft.com/office/drawing/2014/main" id="{A388D48F-1A74-EA92-186B-726446123B51}"/>
              </a:ext>
            </a:extLst>
          </p:cNvPr>
          <p:cNvSpPr/>
          <p:nvPr/>
        </p:nvSpPr>
        <p:spPr>
          <a:xfrm>
            <a:off x="7116417" y="675861"/>
            <a:ext cx="1717482" cy="532737"/>
          </a:xfrm>
          <a:prstGeom prst="rect">
            <a:avLst/>
          </a:prstGeom>
          <a:solidFill>
            <a:srgbClr val="FF9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49120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DBD41E-12E8-4553-B613-BE9F0931241D}"/>
              </a:ext>
            </a:extLst>
          </p:cNvPr>
          <p:cNvSpPr/>
          <p:nvPr/>
        </p:nvSpPr>
        <p:spPr>
          <a:xfrm>
            <a:off x="7135518" y="0"/>
            <a:ext cx="3556295" cy="6048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6" name="Espace réservé du texte 5">
            <a:extLst>
              <a:ext uri="{FF2B5EF4-FFF2-40B4-BE49-F238E27FC236}">
                <a16:creationId xmlns:a16="http://schemas.microsoft.com/office/drawing/2014/main" id="{5F6876DA-A6A0-47C3-A38D-BBF0B2803C64}"/>
              </a:ext>
            </a:extLst>
          </p:cNvPr>
          <p:cNvSpPr>
            <a:spLocks noGrp="1"/>
          </p:cNvSpPr>
          <p:nvPr>
            <p:ph type="body" sz="quarter" idx="26"/>
          </p:nvPr>
        </p:nvSpPr>
        <p:spPr>
          <a:xfrm>
            <a:off x="555370" y="1353433"/>
            <a:ext cx="2458799" cy="4047907"/>
          </a:xfrm>
        </p:spPr>
        <p:txBody>
          <a:bodyPr/>
          <a:lstStyle/>
          <a:p>
            <a:r>
              <a:t>... with complex, high-volume data in constrained and regulated environments</a:t>
            </a:r>
          </a:p>
        </p:txBody>
      </p:sp>
      <p:sp>
        <p:nvSpPr>
          <p:cNvPr id="3" name="Ellipse 2">
            <a:extLst>
              <a:ext uri="{FF2B5EF4-FFF2-40B4-BE49-F238E27FC236}">
                <a16:creationId xmlns:a16="http://schemas.microsoft.com/office/drawing/2014/main" id="{159D1555-EF4B-4F59-8110-112848135DD9}"/>
              </a:ext>
            </a:extLst>
          </p:cNvPr>
          <p:cNvSpPr/>
          <p:nvPr/>
        </p:nvSpPr>
        <p:spPr>
          <a:xfrm>
            <a:off x="10067109" y="121920"/>
            <a:ext cx="362162" cy="32221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B823C716-75A9-4095-B55F-AACD913D2E5A}"/>
              </a:ext>
            </a:extLst>
          </p:cNvPr>
          <p:cNvSpPr/>
          <p:nvPr/>
        </p:nvSpPr>
        <p:spPr>
          <a:xfrm>
            <a:off x="0" y="-938198"/>
            <a:ext cx="3362325" cy="962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Augustin (L) + Simon</a:t>
            </a:r>
          </a:p>
        </p:txBody>
      </p:sp>
      <p:sp>
        <p:nvSpPr>
          <p:cNvPr id="8" name="Rectangle : coins arrondis 7">
            <a:extLst>
              <a:ext uri="{FF2B5EF4-FFF2-40B4-BE49-F238E27FC236}">
                <a16:creationId xmlns:a16="http://schemas.microsoft.com/office/drawing/2014/main" id="{FB087438-18CB-404D-A390-BA385F156384}"/>
              </a:ext>
            </a:extLst>
          </p:cNvPr>
          <p:cNvSpPr/>
          <p:nvPr/>
        </p:nvSpPr>
        <p:spPr>
          <a:xfrm>
            <a:off x="1784769" y="120606"/>
            <a:ext cx="6453540" cy="962025"/>
          </a:xfrm>
          <a:prstGeom prst="roundRect">
            <a:avLst/>
          </a:prstGeom>
          <a:solidFill>
            <a:schemeClr val="bg1"/>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t>Our data expertise</a:t>
            </a:r>
          </a:p>
          <a:p>
            <a:r>
              <a:t>Based on 17 years of experience and more than 100 projects, we have the ability to work ...</a:t>
            </a:r>
          </a:p>
        </p:txBody>
      </p:sp>
      <p:sp>
        <p:nvSpPr>
          <p:cNvPr id="11" name="Espace réservé du texte 5">
            <a:extLst>
              <a:ext uri="{FF2B5EF4-FFF2-40B4-BE49-F238E27FC236}">
                <a16:creationId xmlns:a16="http://schemas.microsoft.com/office/drawing/2014/main" id="{E9A4DD45-A8AB-4F36-85D6-6E7123C40D17}"/>
              </a:ext>
            </a:extLst>
          </p:cNvPr>
          <p:cNvSpPr txBox="1">
            <a:spLocks/>
          </p:cNvSpPr>
          <p:nvPr/>
        </p:nvSpPr>
        <p:spPr>
          <a:xfrm>
            <a:off x="4116506" y="1353433"/>
            <a:ext cx="2458799" cy="4047907"/>
          </a:xfrm>
          <a:prstGeom prst="rect">
            <a:avLst/>
          </a:prstGeom>
        </p:spPr>
        <p:txBody>
          <a:bodyPr lIns="0" rIns="0" anchor="t"/>
          <a:lstStyle>
            <a:lvl1pPr marL="0" indent="0" algn="l" defTabSz="801929" rtl="0" eaLnBrk="1" latinLnBrk="0" hangingPunct="1">
              <a:lnSpc>
                <a:spcPct val="100000"/>
              </a:lnSpc>
              <a:spcBef>
                <a:spcPts val="0"/>
              </a:spcBef>
              <a:spcAft>
                <a:spcPts val="600"/>
              </a:spcAft>
              <a:buSzPct val="80000"/>
              <a:buFont typeface="Arial" panose="020B0604020202020204" pitchFamily="34" charset="0"/>
              <a:buNone/>
              <a:defRPr sz="1400" b="1" kern="1200">
                <a:solidFill>
                  <a:schemeClr val="bg1"/>
                </a:solidFill>
                <a:latin typeface="Arial" panose="020B0604020202020204" pitchFamily="34" charset="0"/>
                <a:ea typeface="+mn-ea"/>
                <a:cs typeface="Arial" panose="020B0604020202020204" pitchFamily="34" charset="0"/>
              </a:defRPr>
            </a:lvl1pPr>
            <a:lvl2pPr marL="0" indent="0" algn="l" defTabSz="801929" rtl="0" eaLnBrk="1" latinLnBrk="0" hangingPunct="1">
              <a:lnSpc>
                <a:spcPct val="100000"/>
              </a:lnSpc>
              <a:spcBef>
                <a:spcPts val="0"/>
              </a:spcBef>
              <a:spcAft>
                <a:spcPts val="600"/>
              </a:spcAft>
              <a:buSzPct val="80000"/>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2pPr>
            <a:lvl3pPr marL="180000" indent="-180000" algn="l" defTabSz="801929" rtl="0" eaLnBrk="1" latinLnBrk="0" hangingPunct="1">
              <a:lnSpc>
                <a:spcPct val="100000"/>
              </a:lnSpc>
              <a:spcBef>
                <a:spcPts val="0"/>
              </a:spcBef>
              <a:spcAft>
                <a:spcPts val="600"/>
              </a:spcAft>
              <a:buClr>
                <a:schemeClr val="bg1"/>
              </a:buClr>
              <a:buSzPct val="80000"/>
              <a:buFont typeface="Arial" panose="020B0604020202020204" pitchFamily="34" charset="0"/>
              <a:buChar char="&gt;"/>
              <a:defRPr sz="1400" kern="1200">
                <a:solidFill>
                  <a:schemeClr val="bg1"/>
                </a:solidFill>
                <a:latin typeface="Arial" panose="020B0604020202020204" pitchFamily="34" charset="0"/>
                <a:ea typeface="+mn-ea"/>
                <a:cs typeface="Arial" panose="020B0604020202020204" pitchFamily="34" charset="0"/>
              </a:defRPr>
            </a:lvl3pPr>
            <a:lvl4pPr marL="396000" indent="-180000" algn="l" defTabSz="801929" rtl="0" eaLnBrk="1" latinLnBrk="0" hangingPunct="1">
              <a:lnSpc>
                <a:spcPct val="100000"/>
              </a:lnSpc>
              <a:spcBef>
                <a:spcPts val="0"/>
              </a:spcBef>
              <a:spcAft>
                <a:spcPts val="600"/>
              </a:spcAft>
              <a:buClr>
                <a:schemeClr val="bg1"/>
              </a:buClr>
              <a:buSzPct val="80000"/>
              <a:buFont typeface="Arial" panose="020B0604020202020204" pitchFamily="34" charset="0"/>
              <a:buChar char="-"/>
              <a:defRPr sz="1400" i="0" kern="1200">
                <a:solidFill>
                  <a:schemeClr val="bg1"/>
                </a:solidFill>
                <a:latin typeface="Arial" panose="020B0604020202020204" pitchFamily="34" charset="0"/>
                <a:ea typeface="+mn-ea"/>
                <a:cs typeface="Arial" panose="020B0604020202020204" pitchFamily="34" charset="0"/>
              </a:defRPr>
            </a:lvl4pPr>
            <a:lvl5pPr marL="396000" indent="-180000" algn="l" defTabSz="801929" rtl="0" eaLnBrk="1" latinLnBrk="0" hangingPunct="1">
              <a:lnSpc>
                <a:spcPct val="100000"/>
              </a:lnSpc>
              <a:spcBef>
                <a:spcPts val="0"/>
              </a:spcBef>
              <a:spcAft>
                <a:spcPts val="600"/>
              </a:spcAft>
              <a:buClr>
                <a:schemeClr val="tx1"/>
              </a:buClr>
              <a:buSzPct val="80000"/>
              <a:buFont typeface="Arial" panose="020B0604020202020204" pitchFamily="34" charset="0"/>
              <a:buChar char=" "/>
              <a:defRPr sz="1200" i="0" kern="1200">
                <a:solidFill>
                  <a:schemeClr val="bg1"/>
                </a:solidFill>
                <a:latin typeface="Arial" panose="020B0604020202020204" pitchFamily="34" charset="0"/>
                <a:ea typeface="+mn-ea"/>
                <a:cs typeface="Arial" panose="020B0604020202020204" pitchFamily="34" charset="0"/>
              </a:defRPr>
            </a:lvl5pPr>
            <a:lvl6pPr marL="2205304"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269"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233"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197"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a:lstStyle>
          <a:p>
            <a:r>
              <a:t>... with external data</a:t>
            </a:r>
          </a:p>
        </p:txBody>
      </p:sp>
      <p:sp>
        <p:nvSpPr>
          <p:cNvPr id="12" name="Espace réservé du texte 5">
            <a:extLst>
              <a:ext uri="{FF2B5EF4-FFF2-40B4-BE49-F238E27FC236}">
                <a16:creationId xmlns:a16="http://schemas.microsoft.com/office/drawing/2014/main" id="{1BA6B5E1-6179-4362-B840-70DA54419EB5}"/>
              </a:ext>
            </a:extLst>
          </p:cNvPr>
          <p:cNvSpPr txBox="1">
            <a:spLocks/>
          </p:cNvSpPr>
          <p:nvPr/>
        </p:nvSpPr>
        <p:spPr>
          <a:xfrm>
            <a:off x="7711501" y="1353433"/>
            <a:ext cx="2458799" cy="4047907"/>
          </a:xfrm>
          <a:prstGeom prst="rect">
            <a:avLst/>
          </a:prstGeom>
        </p:spPr>
        <p:txBody>
          <a:bodyPr lIns="0" rIns="0" anchor="t"/>
          <a:lstStyle>
            <a:lvl1pPr marL="0" indent="0" algn="l" defTabSz="801929" rtl="0" eaLnBrk="1" latinLnBrk="0" hangingPunct="1">
              <a:lnSpc>
                <a:spcPct val="100000"/>
              </a:lnSpc>
              <a:spcBef>
                <a:spcPts val="0"/>
              </a:spcBef>
              <a:spcAft>
                <a:spcPts val="600"/>
              </a:spcAft>
              <a:buSzPct val="80000"/>
              <a:buFont typeface="Arial" panose="020B0604020202020204" pitchFamily="34" charset="0"/>
              <a:buNone/>
              <a:defRPr sz="1400" b="1" kern="1200">
                <a:solidFill>
                  <a:schemeClr val="bg1"/>
                </a:solidFill>
                <a:latin typeface="Arial" panose="020B0604020202020204" pitchFamily="34" charset="0"/>
                <a:ea typeface="+mn-ea"/>
                <a:cs typeface="Arial" panose="020B0604020202020204" pitchFamily="34" charset="0"/>
              </a:defRPr>
            </a:lvl1pPr>
            <a:lvl2pPr marL="0" indent="0" algn="l" defTabSz="801929" rtl="0" eaLnBrk="1" latinLnBrk="0" hangingPunct="1">
              <a:lnSpc>
                <a:spcPct val="100000"/>
              </a:lnSpc>
              <a:spcBef>
                <a:spcPts val="0"/>
              </a:spcBef>
              <a:spcAft>
                <a:spcPts val="600"/>
              </a:spcAft>
              <a:buSzPct val="80000"/>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2pPr>
            <a:lvl3pPr marL="180000" indent="-180000" algn="l" defTabSz="801929" rtl="0" eaLnBrk="1" latinLnBrk="0" hangingPunct="1">
              <a:lnSpc>
                <a:spcPct val="100000"/>
              </a:lnSpc>
              <a:spcBef>
                <a:spcPts val="0"/>
              </a:spcBef>
              <a:spcAft>
                <a:spcPts val="600"/>
              </a:spcAft>
              <a:buClr>
                <a:schemeClr val="bg1"/>
              </a:buClr>
              <a:buSzPct val="80000"/>
              <a:buFont typeface="Arial" panose="020B0604020202020204" pitchFamily="34" charset="0"/>
              <a:buChar char="&gt;"/>
              <a:defRPr sz="1400" kern="1200">
                <a:solidFill>
                  <a:schemeClr val="bg1"/>
                </a:solidFill>
                <a:latin typeface="Arial" panose="020B0604020202020204" pitchFamily="34" charset="0"/>
                <a:ea typeface="+mn-ea"/>
                <a:cs typeface="Arial" panose="020B0604020202020204" pitchFamily="34" charset="0"/>
              </a:defRPr>
            </a:lvl3pPr>
            <a:lvl4pPr marL="396000" indent="-180000" algn="l" defTabSz="801929" rtl="0" eaLnBrk="1" latinLnBrk="0" hangingPunct="1">
              <a:lnSpc>
                <a:spcPct val="100000"/>
              </a:lnSpc>
              <a:spcBef>
                <a:spcPts val="0"/>
              </a:spcBef>
              <a:spcAft>
                <a:spcPts val="600"/>
              </a:spcAft>
              <a:buClr>
                <a:schemeClr val="bg1"/>
              </a:buClr>
              <a:buSzPct val="80000"/>
              <a:buFont typeface="Arial" panose="020B0604020202020204" pitchFamily="34" charset="0"/>
              <a:buChar char="-"/>
              <a:defRPr sz="1400" i="0" kern="1200">
                <a:solidFill>
                  <a:schemeClr val="bg1"/>
                </a:solidFill>
                <a:latin typeface="Arial" panose="020B0604020202020204" pitchFamily="34" charset="0"/>
                <a:ea typeface="+mn-ea"/>
                <a:cs typeface="Arial" panose="020B0604020202020204" pitchFamily="34" charset="0"/>
              </a:defRPr>
            </a:lvl4pPr>
            <a:lvl5pPr marL="396000" indent="-180000" algn="l" defTabSz="801929" rtl="0" eaLnBrk="1" latinLnBrk="0" hangingPunct="1">
              <a:lnSpc>
                <a:spcPct val="100000"/>
              </a:lnSpc>
              <a:spcBef>
                <a:spcPts val="0"/>
              </a:spcBef>
              <a:spcAft>
                <a:spcPts val="600"/>
              </a:spcAft>
              <a:buClr>
                <a:schemeClr val="tx1"/>
              </a:buClr>
              <a:buSzPct val="80000"/>
              <a:buFont typeface="Arial" panose="020B0604020202020204" pitchFamily="34" charset="0"/>
              <a:buChar char=" "/>
              <a:defRPr sz="1200" i="0" kern="1200">
                <a:solidFill>
                  <a:schemeClr val="bg1"/>
                </a:solidFill>
                <a:latin typeface="Arial" panose="020B0604020202020204" pitchFamily="34" charset="0"/>
                <a:ea typeface="+mn-ea"/>
                <a:cs typeface="Arial" panose="020B0604020202020204" pitchFamily="34" charset="0"/>
              </a:defRPr>
            </a:lvl5pPr>
            <a:lvl6pPr marL="2205304"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269"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233"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197"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a:lstStyle>
          <a:p>
            <a:r>
              <a:t>... on diverse environments, with widespread platforms and tools</a:t>
            </a:r>
          </a:p>
        </p:txBody>
      </p:sp>
      <p:pic>
        <p:nvPicPr>
          <p:cNvPr id="14" name="Graphique 13">
            <a:extLst>
              <a:ext uri="{FF2B5EF4-FFF2-40B4-BE49-F238E27FC236}">
                <a16:creationId xmlns:a16="http://schemas.microsoft.com/office/drawing/2014/main" id="{7FD45999-CFA3-4C23-A756-3C77FAA91E2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5457"/>
          <a:stretch/>
        </p:blipFill>
        <p:spPr>
          <a:xfrm>
            <a:off x="521513" y="2453763"/>
            <a:ext cx="635668" cy="659552"/>
          </a:xfrm>
          <a:prstGeom prst="rect">
            <a:avLst/>
          </a:prstGeom>
        </p:spPr>
      </p:pic>
      <p:sp>
        <p:nvSpPr>
          <p:cNvPr id="15" name="ZoneTexte 14">
            <a:extLst>
              <a:ext uri="{FF2B5EF4-FFF2-40B4-BE49-F238E27FC236}">
                <a16:creationId xmlns:a16="http://schemas.microsoft.com/office/drawing/2014/main" id="{83FE9165-0471-40A5-906D-371F71669206}"/>
              </a:ext>
            </a:extLst>
          </p:cNvPr>
          <p:cNvSpPr txBox="1"/>
          <p:nvPr/>
        </p:nvSpPr>
        <p:spPr>
          <a:xfrm>
            <a:off x="1263312" y="2448657"/>
            <a:ext cx="1890844" cy="738664"/>
          </a:xfrm>
          <a:prstGeom prst="rect">
            <a:avLst/>
          </a:prstGeom>
          <a:noFill/>
        </p:spPr>
        <p:txBody>
          <a:bodyPr wrap="square" rtlCol="0">
            <a:spAutoFit/>
          </a:bodyPr>
          <a:lstStyle/>
          <a:p>
            <a:r>
              <a:rPr lang="en-GB" sz="1400" i="1" dirty="0">
                <a:solidFill>
                  <a:schemeClr val="bg1"/>
                </a:solidFill>
                <a:latin typeface="Arial" panose="020B0604020202020204" pitchFamily="34" charset="0"/>
                <a:cs typeface="Arial" panose="020B0604020202020204" pitchFamily="34" charset="0"/>
              </a:rPr>
              <a:t>Projects</a:t>
            </a:r>
            <a:r>
              <a:rPr lang="fr-FR" sz="1400" i="1" dirty="0">
                <a:solidFill>
                  <a:schemeClr val="bg1"/>
                </a:solidFill>
                <a:latin typeface="Arial" panose="020B0604020202020204" pitchFamily="34" charset="0"/>
                <a:cs typeface="Arial" panose="020B0604020202020204" pitchFamily="34" charset="0"/>
              </a:rPr>
              <a:t> running on-</a:t>
            </a:r>
            <a:r>
              <a:rPr lang="fr-FR" sz="1400" i="1" dirty="0" err="1">
                <a:solidFill>
                  <a:schemeClr val="bg1"/>
                </a:solidFill>
                <a:latin typeface="Arial" panose="020B0604020202020204" pitchFamily="34" charset="0"/>
                <a:cs typeface="Arial" panose="020B0604020202020204" pitchFamily="34" charset="0"/>
              </a:rPr>
              <a:t>premise</a:t>
            </a:r>
            <a:r>
              <a:rPr lang="fr-FR" sz="1400" i="1" dirty="0">
                <a:solidFill>
                  <a:schemeClr val="bg1"/>
                </a:solidFill>
                <a:latin typeface="Arial" panose="020B0604020202020204" pitchFamily="34" charset="0"/>
                <a:cs typeface="Arial" panose="020B0604020202020204" pitchFamily="34" charset="0"/>
              </a:rPr>
              <a:t> for </a:t>
            </a:r>
            <a:r>
              <a:rPr lang="fr-FR" sz="1400" i="1" dirty="0" err="1">
                <a:solidFill>
                  <a:schemeClr val="bg1"/>
                </a:solidFill>
                <a:latin typeface="Arial" panose="020B0604020202020204" pitchFamily="34" charset="0"/>
                <a:cs typeface="Arial" panose="020B0604020202020204" pitchFamily="34" charset="0"/>
              </a:rPr>
              <a:t>retail</a:t>
            </a:r>
            <a:r>
              <a:rPr lang="fr-FR" sz="1400" i="1" dirty="0">
                <a:solidFill>
                  <a:schemeClr val="bg1"/>
                </a:solidFill>
                <a:latin typeface="Arial" panose="020B0604020202020204" pitchFamily="34" charset="0"/>
                <a:cs typeface="Arial" panose="020B0604020202020204" pitchFamily="34" charset="0"/>
              </a:rPr>
              <a:t> </a:t>
            </a:r>
            <a:r>
              <a:rPr lang="fr-FR" sz="1400" i="1" dirty="0" err="1">
                <a:solidFill>
                  <a:schemeClr val="bg1"/>
                </a:solidFill>
                <a:latin typeface="Arial" panose="020B0604020202020204" pitchFamily="34" charset="0"/>
                <a:cs typeface="Arial" panose="020B0604020202020204" pitchFamily="34" charset="0"/>
              </a:rPr>
              <a:t>banks</a:t>
            </a:r>
            <a:endParaRPr lang="fr-FR" sz="1400" i="1" dirty="0">
              <a:solidFill>
                <a:schemeClr val="bg1"/>
              </a:solidFill>
              <a:latin typeface="Arial" panose="020B0604020202020204" pitchFamily="34" charset="0"/>
              <a:cs typeface="Arial" panose="020B0604020202020204" pitchFamily="34" charset="0"/>
            </a:endParaRPr>
          </a:p>
        </p:txBody>
      </p:sp>
      <p:sp>
        <p:nvSpPr>
          <p:cNvPr id="17" name="ZoneTexte 16">
            <a:extLst>
              <a:ext uri="{FF2B5EF4-FFF2-40B4-BE49-F238E27FC236}">
                <a16:creationId xmlns:a16="http://schemas.microsoft.com/office/drawing/2014/main" id="{33740F84-AE16-4FAF-91E5-36F9E1383F50}"/>
              </a:ext>
            </a:extLst>
          </p:cNvPr>
          <p:cNvSpPr txBox="1"/>
          <p:nvPr/>
        </p:nvSpPr>
        <p:spPr>
          <a:xfrm>
            <a:off x="521513" y="3399580"/>
            <a:ext cx="1890844" cy="523220"/>
          </a:xfrm>
          <a:prstGeom prst="rect">
            <a:avLst/>
          </a:prstGeom>
          <a:noFill/>
        </p:spPr>
        <p:txBody>
          <a:bodyPr wrap="square" rtlCol="0">
            <a:spAutoFit/>
          </a:bodyPr>
          <a:lstStyle/>
          <a:p>
            <a:r>
              <a:t>Monthly run over more than 500GB of data</a:t>
            </a:r>
          </a:p>
        </p:txBody>
      </p:sp>
      <p:sp>
        <p:nvSpPr>
          <p:cNvPr id="18" name="ZoneTexte 17">
            <a:extLst>
              <a:ext uri="{FF2B5EF4-FFF2-40B4-BE49-F238E27FC236}">
                <a16:creationId xmlns:a16="http://schemas.microsoft.com/office/drawing/2014/main" id="{DC886385-44A2-42E8-9DEF-60F2FED2B4BD}"/>
              </a:ext>
            </a:extLst>
          </p:cNvPr>
          <p:cNvSpPr txBox="1"/>
          <p:nvPr/>
        </p:nvSpPr>
        <p:spPr>
          <a:xfrm>
            <a:off x="1309163" y="4108920"/>
            <a:ext cx="1890844" cy="954107"/>
          </a:xfrm>
          <a:prstGeom prst="rect">
            <a:avLst/>
          </a:prstGeom>
          <a:noFill/>
        </p:spPr>
        <p:txBody>
          <a:bodyPr wrap="square" rtlCol="0">
            <a:spAutoFit/>
          </a:bodyPr>
          <a:lstStyle/>
          <a:p>
            <a:r>
              <a:rPr lang="fr-FR" sz="1400" i="1" dirty="0">
                <a:solidFill>
                  <a:schemeClr val="bg1"/>
                </a:solidFill>
                <a:latin typeface="Arial" panose="020B0604020202020204" pitchFamily="34" charset="0"/>
                <a:cs typeface="Arial" panose="020B0604020202020204" pitchFamily="34" charset="0"/>
              </a:rPr>
              <a:t>Prospection </a:t>
            </a:r>
            <a:r>
              <a:rPr lang="fr-FR" sz="1400" i="1" dirty="0" err="1">
                <a:solidFill>
                  <a:schemeClr val="bg1"/>
                </a:solidFill>
                <a:latin typeface="Arial" panose="020B0604020202020204" pitchFamily="34" charset="0"/>
                <a:cs typeface="Arial" panose="020B0604020202020204" pitchFamily="34" charset="0"/>
              </a:rPr>
              <a:t>tool</a:t>
            </a:r>
            <a:r>
              <a:rPr lang="fr-FR" sz="1400" i="1" dirty="0">
                <a:solidFill>
                  <a:schemeClr val="bg1"/>
                </a:solidFill>
                <a:latin typeface="Arial" panose="020B0604020202020204" pitchFamily="34" charset="0"/>
                <a:cs typeface="Arial" panose="020B0604020202020204" pitchFamily="34" charset="0"/>
              </a:rPr>
              <a:t> </a:t>
            </a:r>
            <a:r>
              <a:rPr lang="fr-FR" sz="1400" i="1" dirty="0" err="1">
                <a:solidFill>
                  <a:schemeClr val="bg1"/>
                </a:solidFill>
                <a:latin typeface="Arial" panose="020B0604020202020204" pitchFamily="34" charset="0"/>
                <a:cs typeface="Arial" panose="020B0604020202020204" pitchFamily="34" charset="0"/>
              </a:rPr>
              <a:t>using</a:t>
            </a:r>
            <a:r>
              <a:rPr lang="fr-FR" sz="1400" i="1" dirty="0">
                <a:solidFill>
                  <a:schemeClr val="bg1"/>
                </a:solidFill>
                <a:latin typeface="Arial" panose="020B0604020202020204" pitchFamily="34" charset="0"/>
                <a:cs typeface="Arial" panose="020B0604020202020204" pitchFamily="34" charset="0"/>
              </a:rPr>
              <a:t> sovereign </a:t>
            </a:r>
            <a:r>
              <a:rPr lang="fr-FR" sz="1400" i="1" dirty="0" err="1">
                <a:solidFill>
                  <a:schemeClr val="bg1"/>
                </a:solidFill>
                <a:latin typeface="Arial" panose="020B0604020202020204" pitchFamily="34" charset="0"/>
                <a:cs typeface="Arial" panose="020B0604020202020204" pitchFamily="34" charset="0"/>
              </a:rPr>
              <a:t>models</a:t>
            </a:r>
            <a:r>
              <a:rPr lang="fr-FR" sz="1400" i="1" dirty="0">
                <a:solidFill>
                  <a:schemeClr val="bg1"/>
                </a:solidFill>
                <a:latin typeface="Arial" panose="020B0604020202020204" pitchFamily="34" charset="0"/>
                <a:cs typeface="Arial" panose="020B0604020202020204" pitchFamily="34" charset="0"/>
              </a:rPr>
              <a:t> and infrastructure</a:t>
            </a:r>
          </a:p>
        </p:txBody>
      </p:sp>
      <p:pic>
        <p:nvPicPr>
          <p:cNvPr id="20" name="Graphique 19">
            <a:extLst>
              <a:ext uri="{FF2B5EF4-FFF2-40B4-BE49-F238E27FC236}">
                <a16:creationId xmlns:a16="http://schemas.microsoft.com/office/drawing/2014/main" id="{1F8FDA67-1175-4BBC-B754-B0B1828174C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27" r="-427" b="14728"/>
          <a:stretch/>
        </p:blipFill>
        <p:spPr>
          <a:xfrm>
            <a:off x="396739" y="4104693"/>
            <a:ext cx="815999" cy="853963"/>
          </a:xfrm>
          <a:prstGeom prst="rect">
            <a:avLst/>
          </a:prstGeom>
        </p:spPr>
      </p:pic>
      <p:pic>
        <p:nvPicPr>
          <p:cNvPr id="22" name="Graphique 21">
            <a:extLst>
              <a:ext uri="{FF2B5EF4-FFF2-40B4-BE49-F238E27FC236}">
                <a16:creationId xmlns:a16="http://schemas.microsoft.com/office/drawing/2014/main" id="{358A10AF-1565-4DE9-95E0-7A746C9D7125}"/>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6021"/>
          <a:stretch/>
        </p:blipFill>
        <p:spPr>
          <a:xfrm>
            <a:off x="2242445" y="3217687"/>
            <a:ext cx="835266" cy="860866"/>
          </a:xfrm>
          <a:prstGeom prst="rect">
            <a:avLst/>
          </a:prstGeom>
        </p:spPr>
      </p:pic>
      <p:pic>
        <p:nvPicPr>
          <p:cNvPr id="24" name="Graphique 23">
            <a:extLst>
              <a:ext uri="{FF2B5EF4-FFF2-40B4-BE49-F238E27FC236}">
                <a16:creationId xmlns:a16="http://schemas.microsoft.com/office/drawing/2014/main" id="{636AF232-B53E-4EAD-9372-539CBA497BDC}"/>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22377"/>
          <a:stretch/>
        </p:blipFill>
        <p:spPr>
          <a:xfrm>
            <a:off x="3872834" y="2376176"/>
            <a:ext cx="640233" cy="621211"/>
          </a:xfrm>
          <a:prstGeom prst="rect">
            <a:avLst/>
          </a:prstGeom>
        </p:spPr>
      </p:pic>
      <p:sp>
        <p:nvSpPr>
          <p:cNvPr id="25" name="ZoneTexte 24">
            <a:extLst>
              <a:ext uri="{FF2B5EF4-FFF2-40B4-BE49-F238E27FC236}">
                <a16:creationId xmlns:a16="http://schemas.microsoft.com/office/drawing/2014/main" id="{46DCA9B5-01BC-49B6-81D9-583CFFDAA087}"/>
              </a:ext>
            </a:extLst>
          </p:cNvPr>
          <p:cNvSpPr txBox="1"/>
          <p:nvPr/>
        </p:nvSpPr>
        <p:spPr>
          <a:xfrm>
            <a:off x="4623353" y="2425171"/>
            <a:ext cx="2373829" cy="523220"/>
          </a:xfrm>
          <a:prstGeom prst="rect">
            <a:avLst/>
          </a:prstGeom>
          <a:noFill/>
        </p:spPr>
        <p:txBody>
          <a:bodyPr wrap="square" rtlCol="0">
            <a:spAutoFit/>
          </a:bodyPr>
          <a:lstStyle>
            <a:defPPr>
              <a:defRPr lang="fr-FR"/>
            </a:defPPr>
            <a:lvl1pPr>
              <a:defRPr sz="1400" i="1">
                <a:solidFill>
                  <a:schemeClr val="bg1"/>
                </a:solidFill>
                <a:latin typeface="Arial" panose="020B0604020202020204" pitchFamily="34" charset="0"/>
                <a:cs typeface="Arial" panose="020B0604020202020204" pitchFamily="34" charset="0"/>
              </a:defRPr>
            </a:lvl1pPr>
          </a:lstStyle>
          <a:p>
            <a:r>
              <a:rPr lang="en-US" dirty="0">
                <a:solidFill>
                  <a:schemeClr val="accent2"/>
                </a:solidFill>
              </a:rPr>
              <a:t>Expertise in INSEE and INPI data</a:t>
            </a:r>
            <a:endParaRPr lang="fr-FR" dirty="0">
              <a:solidFill>
                <a:schemeClr val="accent2"/>
              </a:solidFill>
            </a:endParaRPr>
          </a:p>
        </p:txBody>
      </p:sp>
      <p:pic>
        <p:nvPicPr>
          <p:cNvPr id="27" name="Graphique 26">
            <a:extLst>
              <a:ext uri="{FF2B5EF4-FFF2-40B4-BE49-F238E27FC236}">
                <a16:creationId xmlns:a16="http://schemas.microsoft.com/office/drawing/2014/main" id="{3A5D0D98-74FF-4972-BF14-C2A868AA177C}"/>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23090"/>
          <a:stretch/>
        </p:blipFill>
        <p:spPr>
          <a:xfrm>
            <a:off x="6115482" y="3478003"/>
            <a:ext cx="723015" cy="682451"/>
          </a:xfrm>
          <a:prstGeom prst="rect">
            <a:avLst/>
          </a:prstGeom>
        </p:spPr>
      </p:pic>
      <p:sp>
        <p:nvSpPr>
          <p:cNvPr id="28" name="ZoneTexte 27">
            <a:extLst>
              <a:ext uri="{FF2B5EF4-FFF2-40B4-BE49-F238E27FC236}">
                <a16:creationId xmlns:a16="http://schemas.microsoft.com/office/drawing/2014/main" id="{49D7E5FF-C7F5-4A01-8246-FCD47DCB8BD4}"/>
              </a:ext>
            </a:extLst>
          </p:cNvPr>
          <p:cNvSpPr txBox="1"/>
          <p:nvPr/>
        </p:nvSpPr>
        <p:spPr>
          <a:xfrm>
            <a:off x="3746883" y="3606970"/>
            <a:ext cx="2575542" cy="523220"/>
          </a:xfrm>
          <a:prstGeom prst="rect">
            <a:avLst/>
          </a:prstGeom>
          <a:noFill/>
        </p:spPr>
        <p:txBody>
          <a:bodyPr wrap="square" rtlCol="0">
            <a:spAutoFit/>
          </a:bodyPr>
          <a:lstStyle>
            <a:defPPr>
              <a:defRPr lang="fr-FR"/>
            </a:defPPr>
            <a:lvl1pPr>
              <a:defRPr sz="1400" i="1">
                <a:solidFill>
                  <a:schemeClr val="accent2"/>
                </a:solidFill>
                <a:latin typeface="Arial" panose="020B0604020202020204" pitchFamily="34" charset="0"/>
                <a:cs typeface="Arial" panose="020B0604020202020204" pitchFamily="34" charset="0"/>
              </a:defRPr>
            </a:lvl1pPr>
          </a:lstStyle>
          <a:p>
            <a:r>
              <a:rPr lang="fr-FR" dirty="0"/>
              <a:t>Process to </a:t>
            </a:r>
            <a:r>
              <a:rPr lang="fr-FR" dirty="0" err="1"/>
              <a:t>collect</a:t>
            </a:r>
            <a:r>
              <a:rPr lang="fr-FR" dirty="0"/>
              <a:t> and </a:t>
            </a:r>
            <a:r>
              <a:rPr lang="fr-FR" dirty="0" err="1"/>
              <a:t>extract</a:t>
            </a:r>
            <a:r>
              <a:rPr lang="fr-FR" dirty="0"/>
              <a:t> information </a:t>
            </a:r>
            <a:r>
              <a:rPr lang="fr-FR" dirty="0" err="1"/>
              <a:t>from</a:t>
            </a:r>
            <a:r>
              <a:rPr lang="fr-FR" dirty="0"/>
              <a:t> news</a:t>
            </a:r>
          </a:p>
        </p:txBody>
      </p:sp>
      <p:pic>
        <p:nvPicPr>
          <p:cNvPr id="30" name="Graphique 29">
            <a:extLst>
              <a:ext uri="{FF2B5EF4-FFF2-40B4-BE49-F238E27FC236}">
                <a16:creationId xmlns:a16="http://schemas.microsoft.com/office/drawing/2014/main" id="{69D02242-D605-4497-9254-931BA8C736D1}"/>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b="13735"/>
          <a:stretch/>
        </p:blipFill>
        <p:spPr>
          <a:xfrm>
            <a:off x="3846368" y="4624645"/>
            <a:ext cx="738034" cy="781361"/>
          </a:xfrm>
          <a:prstGeom prst="rect">
            <a:avLst/>
          </a:prstGeom>
        </p:spPr>
      </p:pic>
      <p:sp>
        <p:nvSpPr>
          <p:cNvPr id="31" name="ZoneTexte 30">
            <a:extLst>
              <a:ext uri="{FF2B5EF4-FFF2-40B4-BE49-F238E27FC236}">
                <a16:creationId xmlns:a16="http://schemas.microsoft.com/office/drawing/2014/main" id="{B523755B-71B1-49C6-8C4F-4F3FC1955F78}"/>
              </a:ext>
            </a:extLst>
          </p:cNvPr>
          <p:cNvSpPr txBox="1"/>
          <p:nvPr/>
        </p:nvSpPr>
        <p:spPr>
          <a:xfrm>
            <a:off x="4585333" y="4753715"/>
            <a:ext cx="2575542" cy="523220"/>
          </a:xfrm>
          <a:prstGeom prst="rect">
            <a:avLst/>
          </a:prstGeom>
          <a:noFill/>
        </p:spPr>
        <p:txBody>
          <a:bodyPr wrap="square" rtlCol="0">
            <a:spAutoFit/>
          </a:bodyPr>
          <a:lstStyle>
            <a:defPPr>
              <a:defRPr lang="fr-FR"/>
            </a:defPPr>
            <a:lvl1pPr>
              <a:defRPr sz="1400" i="1">
                <a:solidFill>
                  <a:schemeClr val="accent2"/>
                </a:solidFill>
                <a:latin typeface="Arial" panose="020B0604020202020204" pitchFamily="34" charset="0"/>
                <a:cs typeface="Arial" panose="020B0604020202020204" pitchFamily="34" charset="0"/>
              </a:defRPr>
            </a:lvl1pPr>
          </a:lstStyle>
          <a:p>
            <a:r>
              <a:t>Identify, scrape, and structure information from websites</a:t>
            </a:r>
          </a:p>
        </p:txBody>
      </p:sp>
      <p:sp>
        <p:nvSpPr>
          <p:cNvPr id="32" name="ZoneTexte 31">
            <a:extLst>
              <a:ext uri="{FF2B5EF4-FFF2-40B4-BE49-F238E27FC236}">
                <a16:creationId xmlns:a16="http://schemas.microsoft.com/office/drawing/2014/main" id="{6B87DB31-EB4D-4323-9D50-8394C7120147}"/>
              </a:ext>
            </a:extLst>
          </p:cNvPr>
          <p:cNvSpPr txBox="1"/>
          <p:nvPr/>
        </p:nvSpPr>
        <p:spPr>
          <a:xfrm>
            <a:off x="8176265" y="2711122"/>
            <a:ext cx="1890844" cy="307777"/>
          </a:xfrm>
          <a:prstGeom prst="rect">
            <a:avLst/>
          </a:prstGeom>
          <a:noFill/>
        </p:spPr>
        <p:txBody>
          <a:bodyPr wrap="square" rtlCol="0">
            <a:spAutoFit/>
          </a:bodyPr>
          <a:lstStyle/>
          <a:p>
            <a:r>
              <a:rPr lang="fr-FR" sz="1400" i="1" dirty="0">
                <a:solidFill>
                  <a:schemeClr val="bg1"/>
                </a:solidFill>
                <a:latin typeface="Arial" panose="020B0604020202020204" pitchFamily="34" charset="0"/>
                <a:cs typeface="Arial" panose="020B0604020202020204" pitchFamily="34" charset="0"/>
              </a:rPr>
              <a:t>AWS, OVH, GCP</a:t>
            </a:r>
          </a:p>
        </p:txBody>
      </p:sp>
      <p:pic>
        <p:nvPicPr>
          <p:cNvPr id="34" name="Graphique 33">
            <a:extLst>
              <a:ext uri="{FF2B5EF4-FFF2-40B4-BE49-F238E27FC236}">
                <a16:creationId xmlns:a16="http://schemas.microsoft.com/office/drawing/2014/main" id="{CE1D1A82-04FB-4D46-A0D7-D2A8FF1A61D1}"/>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b="25600"/>
          <a:stretch/>
        </p:blipFill>
        <p:spPr>
          <a:xfrm>
            <a:off x="7497610" y="2530335"/>
            <a:ext cx="636115" cy="591587"/>
          </a:xfrm>
          <a:prstGeom prst="rect">
            <a:avLst/>
          </a:prstGeom>
        </p:spPr>
      </p:pic>
      <p:sp>
        <p:nvSpPr>
          <p:cNvPr id="36" name="ZoneTexte 35">
            <a:extLst>
              <a:ext uri="{FF2B5EF4-FFF2-40B4-BE49-F238E27FC236}">
                <a16:creationId xmlns:a16="http://schemas.microsoft.com/office/drawing/2014/main" id="{9644042C-F428-409B-BE8A-6D7C798F6F00}"/>
              </a:ext>
            </a:extLst>
          </p:cNvPr>
          <p:cNvSpPr txBox="1"/>
          <p:nvPr/>
        </p:nvSpPr>
        <p:spPr>
          <a:xfrm>
            <a:off x="7596369" y="3381174"/>
            <a:ext cx="3017080" cy="584775"/>
          </a:xfrm>
          <a:prstGeom prst="rect">
            <a:avLst/>
          </a:prstGeom>
          <a:noFill/>
        </p:spPr>
        <p:txBody>
          <a:bodyPr wrap="square">
            <a:spAutoFit/>
          </a:bodyPr>
          <a:lstStyle/>
          <a:p>
            <a:r>
              <a:rPr lang="fr-FR" sz="1600" i="1" dirty="0" err="1">
                <a:solidFill>
                  <a:schemeClr val="bg1"/>
                </a:solidFill>
                <a:latin typeface="Arial" panose="020B0604020202020204" pitchFamily="34" charset="0"/>
                <a:cs typeface="Arial" panose="020B0604020202020204" pitchFamily="34" charset="0"/>
              </a:rPr>
              <a:t>Dataiku</a:t>
            </a:r>
            <a:r>
              <a:rPr lang="fr-FR" sz="1600" i="1" dirty="0">
                <a:solidFill>
                  <a:schemeClr val="bg1"/>
                </a:solidFill>
                <a:latin typeface="Arial" panose="020B0604020202020204" pitchFamily="34" charset="0"/>
                <a:cs typeface="Arial" panose="020B0604020202020204" pitchFamily="34" charset="0"/>
              </a:rPr>
              <a:t>, </a:t>
            </a:r>
            <a:r>
              <a:rPr lang="fr-FR" sz="1600" i="1" dirty="0" err="1">
                <a:solidFill>
                  <a:schemeClr val="bg1"/>
                </a:solidFill>
                <a:latin typeface="Arial" panose="020B0604020202020204" pitchFamily="34" charset="0"/>
                <a:cs typeface="Arial" panose="020B0604020202020204" pitchFamily="34" charset="0"/>
              </a:rPr>
              <a:t>Databricks</a:t>
            </a:r>
            <a:endParaRPr lang="fr-FR" sz="1600" i="1" dirty="0">
              <a:solidFill>
                <a:schemeClr val="bg1"/>
              </a:solidFill>
              <a:latin typeface="Arial" panose="020B0604020202020204" pitchFamily="34" charset="0"/>
              <a:cs typeface="Arial" panose="020B0604020202020204" pitchFamily="34" charset="0"/>
            </a:endParaRPr>
          </a:p>
          <a:p>
            <a:endParaRPr lang="fr-FR" sz="1600" i="1" dirty="0">
              <a:solidFill>
                <a:schemeClr val="bg1"/>
              </a:solidFill>
              <a:latin typeface="Arial" panose="020B0604020202020204" pitchFamily="34" charset="0"/>
              <a:cs typeface="Arial" panose="020B0604020202020204" pitchFamily="34" charset="0"/>
            </a:endParaRPr>
          </a:p>
        </p:txBody>
      </p:sp>
      <p:sp>
        <p:nvSpPr>
          <p:cNvPr id="38" name="ZoneTexte 37">
            <a:extLst>
              <a:ext uri="{FF2B5EF4-FFF2-40B4-BE49-F238E27FC236}">
                <a16:creationId xmlns:a16="http://schemas.microsoft.com/office/drawing/2014/main" id="{A562528E-DC45-4C6D-8DA1-3142FD466452}"/>
              </a:ext>
            </a:extLst>
          </p:cNvPr>
          <p:cNvSpPr txBox="1"/>
          <p:nvPr/>
        </p:nvSpPr>
        <p:spPr>
          <a:xfrm>
            <a:off x="8084268" y="4165814"/>
            <a:ext cx="2904566" cy="523220"/>
          </a:xfrm>
          <a:prstGeom prst="rect">
            <a:avLst/>
          </a:prstGeom>
          <a:noFill/>
        </p:spPr>
        <p:txBody>
          <a:bodyPr wrap="square">
            <a:spAutoFit/>
          </a:bodyPr>
          <a:lstStyle/>
          <a:p>
            <a:r>
              <a:rPr lang="fr-FR" sz="1400" i="1" dirty="0">
                <a:solidFill>
                  <a:schemeClr val="bg1"/>
                </a:solidFill>
                <a:latin typeface="Arial" panose="020B0604020202020204" pitchFamily="34" charset="0"/>
                <a:cs typeface="Arial" panose="020B0604020202020204" pitchFamily="34" charset="0"/>
              </a:rPr>
              <a:t>Python, R, Spark, </a:t>
            </a:r>
            <a:r>
              <a:rPr lang="fr-FR" sz="1400" i="1" dirty="0" err="1">
                <a:solidFill>
                  <a:schemeClr val="bg1"/>
                </a:solidFill>
                <a:latin typeface="Arial" panose="020B0604020202020204" pitchFamily="34" charset="0"/>
                <a:cs typeface="Arial" panose="020B0604020202020204" pitchFamily="34" charset="0"/>
              </a:rPr>
              <a:t>BigQuery</a:t>
            </a:r>
            <a:endParaRPr lang="fr-FR" sz="1400" i="1" dirty="0">
              <a:solidFill>
                <a:schemeClr val="bg1"/>
              </a:solidFill>
              <a:latin typeface="Arial" panose="020B0604020202020204" pitchFamily="34" charset="0"/>
              <a:cs typeface="Arial" panose="020B0604020202020204" pitchFamily="34" charset="0"/>
            </a:endParaRPr>
          </a:p>
          <a:p>
            <a:endParaRPr lang="fr-FR" sz="1400" i="1" dirty="0">
              <a:solidFill>
                <a:schemeClr val="bg1"/>
              </a:solidFill>
              <a:latin typeface="Arial" panose="020B0604020202020204" pitchFamily="34" charset="0"/>
              <a:cs typeface="Arial" panose="020B0604020202020204" pitchFamily="34" charset="0"/>
            </a:endParaRPr>
          </a:p>
        </p:txBody>
      </p:sp>
      <p:sp>
        <p:nvSpPr>
          <p:cNvPr id="40" name="ZoneTexte 39">
            <a:extLst>
              <a:ext uri="{FF2B5EF4-FFF2-40B4-BE49-F238E27FC236}">
                <a16:creationId xmlns:a16="http://schemas.microsoft.com/office/drawing/2014/main" id="{FF32356D-1BB0-4FED-B27C-3AA08394849C}"/>
              </a:ext>
            </a:extLst>
          </p:cNvPr>
          <p:cNvSpPr txBox="1"/>
          <p:nvPr/>
        </p:nvSpPr>
        <p:spPr>
          <a:xfrm>
            <a:off x="7457896" y="4837885"/>
            <a:ext cx="6534150" cy="584775"/>
          </a:xfrm>
          <a:prstGeom prst="rect">
            <a:avLst/>
          </a:prstGeom>
          <a:noFill/>
        </p:spPr>
        <p:txBody>
          <a:bodyPr wrap="square">
            <a:spAutoFit/>
          </a:bodyPr>
          <a:lstStyle/>
          <a:p>
            <a:r>
              <a:t>Mistral, OpenAI, Anthropic, Gemini</a:t>
            </a:r>
          </a:p>
        </p:txBody>
      </p:sp>
      <p:pic>
        <p:nvPicPr>
          <p:cNvPr id="42" name="Graphique 41">
            <a:extLst>
              <a:ext uri="{FF2B5EF4-FFF2-40B4-BE49-F238E27FC236}">
                <a16:creationId xmlns:a16="http://schemas.microsoft.com/office/drawing/2014/main" id="{34CA1BF8-4DBF-40ED-90B9-BAAE26B658F4}"/>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b="13735"/>
          <a:stretch/>
        </p:blipFill>
        <p:spPr>
          <a:xfrm>
            <a:off x="9552875" y="3237164"/>
            <a:ext cx="617425" cy="653671"/>
          </a:xfrm>
          <a:prstGeom prst="rect">
            <a:avLst/>
          </a:prstGeom>
        </p:spPr>
      </p:pic>
      <p:pic>
        <p:nvPicPr>
          <p:cNvPr id="44" name="Graphique 43">
            <a:extLst>
              <a:ext uri="{FF2B5EF4-FFF2-40B4-BE49-F238E27FC236}">
                <a16:creationId xmlns:a16="http://schemas.microsoft.com/office/drawing/2014/main" id="{2091C776-24C6-4BD2-BC1F-1318B6332E7D}"/>
              </a:ext>
            </a:extLst>
          </p:cNvPr>
          <p:cNvPicPr>
            <a:picLocks noChangeAspect="1"/>
          </p:cNvPicPr>
          <p:nvPr/>
        </p:nvPicPr>
        <p:blipFill rotWithShape="1">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b="20017"/>
          <a:stretch/>
        </p:blipFill>
        <p:spPr>
          <a:xfrm>
            <a:off x="7349639" y="3930601"/>
            <a:ext cx="826626" cy="826452"/>
          </a:xfrm>
          <a:prstGeom prst="rect">
            <a:avLst/>
          </a:prstGeom>
        </p:spPr>
      </p:pic>
      <p:pic>
        <p:nvPicPr>
          <p:cNvPr id="46" name="Graphique 45">
            <a:extLst>
              <a:ext uri="{FF2B5EF4-FFF2-40B4-BE49-F238E27FC236}">
                <a16:creationId xmlns:a16="http://schemas.microsoft.com/office/drawing/2014/main" id="{2210427D-0AED-473F-AA12-4FF942542FC8}"/>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b="22237"/>
          <a:stretch/>
        </p:blipFill>
        <p:spPr>
          <a:xfrm>
            <a:off x="9434700" y="4653873"/>
            <a:ext cx="891535" cy="850840"/>
          </a:xfrm>
          <a:prstGeom prst="rect">
            <a:avLst/>
          </a:prstGeom>
        </p:spPr>
      </p:pic>
    </p:spTree>
    <p:extLst>
      <p:ext uri="{BB962C8B-B14F-4D97-AF65-F5344CB8AC3E}">
        <p14:creationId xmlns:p14="http://schemas.microsoft.com/office/powerpoint/2010/main" val="1920452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44A828-87F5-41C0-BD88-6C1C5AFCF078}"/>
              </a:ext>
            </a:extLst>
          </p:cNvPr>
          <p:cNvSpPr>
            <a:spLocks noGrp="1"/>
          </p:cNvSpPr>
          <p:nvPr>
            <p:ph type="title"/>
          </p:nvPr>
        </p:nvSpPr>
        <p:spPr/>
        <p:txBody>
          <a:bodyPr/>
          <a:lstStyle/>
          <a:p>
            <a:r>
              <a:rPr lang="fr-FR" dirty="0"/>
              <a:t> </a:t>
            </a:r>
          </a:p>
        </p:txBody>
      </p:sp>
      <p:sp>
        <p:nvSpPr>
          <p:cNvPr id="3" name="Ellipse 2">
            <a:extLst>
              <a:ext uri="{FF2B5EF4-FFF2-40B4-BE49-F238E27FC236}">
                <a16:creationId xmlns:a16="http://schemas.microsoft.com/office/drawing/2014/main" id="{159D1555-EF4B-4F59-8110-112848135DD9}"/>
              </a:ext>
            </a:extLst>
          </p:cNvPr>
          <p:cNvSpPr/>
          <p:nvPr/>
        </p:nvSpPr>
        <p:spPr>
          <a:xfrm>
            <a:off x="10067109" y="121920"/>
            <a:ext cx="362162" cy="32221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00000"/>
              </a:solidFill>
            </a:endParaRPr>
          </a:p>
        </p:txBody>
      </p:sp>
      <p:sp>
        <p:nvSpPr>
          <p:cNvPr id="7" name="ZoneTexte 6">
            <a:extLst>
              <a:ext uri="{FF2B5EF4-FFF2-40B4-BE49-F238E27FC236}">
                <a16:creationId xmlns:a16="http://schemas.microsoft.com/office/drawing/2014/main" id="{034C313E-5CED-4D11-9D67-D9F502E24AB2}"/>
              </a:ext>
            </a:extLst>
          </p:cNvPr>
          <p:cNvSpPr txBox="1"/>
          <p:nvPr/>
        </p:nvSpPr>
        <p:spPr>
          <a:xfrm>
            <a:off x="262542" y="191375"/>
            <a:ext cx="3736920" cy="584775"/>
          </a:xfrm>
          <a:prstGeom prst="rect">
            <a:avLst/>
          </a:prstGeom>
          <a:noFill/>
        </p:spPr>
        <p:txBody>
          <a:bodyPr wrap="none" rtlCol="0">
            <a:spAutoFit/>
          </a:bodyPr>
          <a:lstStyle/>
          <a:p>
            <a:r>
              <a:t>Nos réalisations</a:t>
            </a:r>
          </a:p>
        </p:txBody>
      </p:sp>
      <p:sp>
        <p:nvSpPr>
          <p:cNvPr id="8" name="ZoneTexte 7">
            <a:extLst>
              <a:ext uri="{FF2B5EF4-FFF2-40B4-BE49-F238E27FC236}">
                <a16:creationId xmlns:a16="http://schemas.microsoft.com/office/drawing/2014/main" id="{06124C7F-B392-44B0-ABC6-B58FAB5554B1}"/>
              </a:ext>
            </a:extLst>
          </p:cNvPr>
          <p:cNvSpPr txBox="1"/>
          <p:nvPr/>
        </p:nvSpPr>
        <p:spPr>
          <a:xfrm>
            <a:off x="365761" y="932062"/>
            <a:ext cx="3910148" cy="1309654"/>
          </a:xfrm>
          <a:prstGeom prst="rect">
            <a:avLst/>
          </a:prstGeom>
          <a:noFill/>
        </p:spPr>
        <p:txBody>
          <a:bodyPr wrap="square" rtlCol="0">
            <a:spAutoFit/>
          </a:bodyPr>
          <a:lstStyle/>
          <a:p>
            <a:r>
              <a:rPr lang="fr-FR" b="1" i="1" dirty="0">
                <a:solidFill>
                  <a:schemeClr val="accent5"/>
                </a:solidFill>
              </a:rPr>
              <a:t>Check </a:t>
            </a:r>
            <a:r>
              <a:rPr lang="fr-FR" b="1" i="1" dirty="0" err="1">
                <a:solidFill>
                  <a:schemeClr val="accent5"/>
                </a:solidFill>
              </a:rPr>
              <a:t>Fraud</a:t>
            </a:r>
            <a:endParaRPr lang="fr-FR" b="1" i="1" dirty="0">
              <a:solidFill>
                <a:schemeClr val="accent5"/>
              </a:solidFill>
            </a:endParaRPr>
          </a:p>
          <a:p>
            <a:pPr marL="285750" indent="-285750">
              <a:buFont typeface="Wingdings" panose="05000000000000000000" pitchFamily="2" charset="2"/>
              <a:buChar char="Ø"/>
            </a:pPr>
            <a:r>
              <a:rPr lang="en-US" i="1" dirty="0"/>
              <a:t>Over 95% of check fraud detected</a:t>
            </a:r>
          </a:p>
          <a:p>
            <a:pPr marL="285750" indent="-285750">
              <a:buFont typeface="Wingdings" panose="05000000000000000000" pitchFamily="2" charset="2"/>
              <a:buChar char="Ø"/>
            </a:pPr>
            <a:r>
              <a:rPr lang="en-US" i="1" dirty="0"/>
              <a:t>30% reduction in investigation time</a:t>
            </a:r>
          </a:p>
          <a:p>
            <a:pPr marL="285750" indent="-285750">
              <a:buFont typeface="Wingdings" panose="05000000000000000000" pitchFamily="2" charset="2"/>
              <a:buChar char="Ø"/>
            </a:pPr>
            <a:r>
              <a:rPr lang="en-US" i="1" dirty="0"/>
              <a:t>0 service interruptions in 3 years of production</a:t>
            </a:r>
            <a:endParaRPr lang="fr-FR" i="1" dirty="0"/>
          </a:p>
        </p:txBody>
      </p:sp>
      <p:sp>
        <p:nvSpPr>
          <p:cNvPr id="9" name="ZoneTexte 8">
            <a:extLst>
              <a:ext uri="{FF2B5EF4-FFF2-40B4-BE49-F238E27FC236}">
                <a16:creationId xmlns:a16="http://schemas.microsoft.com/office/drawing/2014/main" id="{5D47A1F3-1EA3-4613-A0A5-536BBDFBCC68}"/>
              </a:ext>
            </a:extLst>
          </p:cNvPr>
          <p:cNvSpPr txBox="1"/>
          <p:nvPr/>
        </p:nvSpPr>
        <p:spPr>
          <a:xfrm>
            <a:off x="5345906" y="776150"/>
            <a:ext cx="4789714" cy="1553117"/>
          </a:xfrm>
          <a:prstGeom prst="rect">
            <a:avLst/>
          </a:prstGeom>
          <a:noFill/>
        </p:spPr>
        <p:txBody>
          <a:bodyPr wrap="square" rtlCol="0">
            <a:spAutoFit/>
          </a:bodyPr>
          <a:lstStyle/>
          <a:p>
            <a:r>
              <a:t>Marketing ciblé - Produits bancaires</a:t>
            </a:r>
          </a:p>
          <a:p>
            <a:r>
              <a:t>2.4 fois plus de ventes que les cibles de contrôle (A/B testing)</a:t>
            </a:r>
          </a:p>
          <a:p>
            <a:r>
              <a:t>Taux de traitement 30% plus élevé par les conseillers bancaires</a:t>
            </a:r>
          </a:p>
          <a:p>
            <a:r>
              <a:t>75% des ventes réalisées auprès de nouveaux détenteurs (contre 45% pour les cibles de contrôle)</a:t>
            </a:r>
          </a:p>
        </p:txBody>
      </p:sp>
      <p:sp>
        <p:nvSpPr>
          <p:cNvPr id="10" name="ZoneTexte 9">
            <a:extLst>
              <a:ext uri="{FF2B5EF4-FFF2-40B4-BE49-F238E27FC236}">
                <a16:creationId xmlns:a16="http://schemas.microsoft.com/office/drawing/2014/main" id="{28173623-0B64-4E98-BCA9-B39C6CE5D8DB}"/>
              </a:ext>
            </a:extLst>
          </p:cNvPr>
          <p:cNvSpPr txBox="1"/>
          <p:nvPr/>
        </p:nvSpPr>
        <p:spPr>
          <a:xfrm>
            <a:off x="1410787" y="2437274"/>
            <a:ext cx="8168639" cy="822726"/>
          </a:xfrm>
          <a:prstGeom prst="rect">
            <a:avLst/>
          </a:prstGeom>
          <a:noFill/>
        </p:spPr>
        <p:txBody>
          <a:bodyPr wrap="square" rtlCol="0">
            <a:spAutoFit/>
          </a:bodyPr>
          <a:lstStyle/>
          <a:p>
            <a:r>
              <a:rPr lang="fr-FR" b="1" i="1" dirty="0" err="1">
                <a:solidFill>
                  <a:schemeClr val="accent5"/>
                </a:solidFill>
              </a:rPr>
              <a:t>Absenteeism</a:t>
            </a:r>
            <a:r>
              <a:rPr lang="fr-FR" b="1" i="1" dirty="0">
                <a:solidFill>
                  <a:schemeClr val="accent5"/>
                </a:solidFill>
              </a:rPr>
              <a:t> </a:t>
            </a:r>
            <a:r>
              <a:rPr lang="fr-FR" b="1" i="1" dirty="0" err="1">
                <a:solidFill>
                  <a:schemeClr val="accent5"/>
                </a:solidFill>
              </a:rPr>
              <a:t>study</a:t>
            </a:r>
            <a:r>
              <a:rPr lang="fr-FR" b="1" i="1" dirty="0">
                <a:solidFill>
                  <a:schemeClr val="accent5"/>
                </a:solidFill>
              </a:rPr>
              <a:t> – Public transport</a:t>
            </a:r>
          </a:p>
          <a:p>
            <a:pPr marL="285750" indent="-285750">
              <a:buFont typeface="Wingdings" panose="05000000000000000000" pitchFamily="2" charset="2"/>
              <a:buChar char="Ø"/>
            </a:pPr>
            <a:r>
              <a:rPr lang="en-US" i="1" dirty="0"/>
              <a:t>8% reduction in absenteeism over 12 months, including 25% in certain job categories</a:t>
            </a:r>
          </a:p>
          <a:p>
            <a:pPr marL="285750" indent="-285750">
              <a:buFont typeface="Wingdings" panose="05000000000000000000" pitchFamily="2" charset="2"/>
              <a:buChar char="Ø"/>
            </a:pPr>
            <a:r>
              <a:rPr lang="en-US" i="1" dirty="0"/>
              <a:t>Over 100 remediation levers identified across 8 departments</a:t>
            </a:r>
            <a:endParaRPr lang="fr-FR" i="1" dirty="0"/>
          </a:p>
        </p:txBody>
      </p:sp>
      <p:sp>
        <p:nvSpPr>
          <p:cNvPr id="11" name="ZoneTexte 10">
            <a:extLst>
              <a:ext uri="{FF2B5EF4-FFF2-40B4-BE49-F238E27FC236}">
                <a16:creationId xmlns:a16="http://schemas.microsoft.com/office/drawing/2014/main" id="{AF849E57-EC22-4E13-A272-134AAA241029}"/>
              </a:ext>
            </a:extLst>
          </p:cNvPr>
          <p:cNvSpPr txBox="1"/>
          <p:nvPr/>
        </p:nvSpPr>
        <p:spPr>
          <a:xfrm>
            <a:off x="5771002" y="3530285"/>
            <a:ext cx="4929052" cy="1553117"/>
          </a:xfrm>
          <a:prstGeom prst="rect">
            <a:avLst/>
          </a:prstGeom>
          <a:noFill/>
        </p:spPr>
        <p:txBody>
          <a:bodyPr wrap="square" rtlCol="0">
            <a:spAutoFit/>
          </a:bodyPr>
          <a:lstStyle/>
          <a:p>
            <a:r>
              <a:t>Prospection support - Public sector</a:t>
            </a:r>
          </a:p>
          <a:p>
            <a:r>
              <a:t>Over 98% accuracy in linking companies to their websites</a:t>
            </a:r>
          </a:p>
          <a:p>
            <a:r>
              <a:t>50% reduction in time required for prospecting</a:t>
            </a:r>
          </a:p>
          <a:p>
            <a:r>
              <a:t>Twice as many companies identified on average as relevant</a:t>
            </a:r>
          </a:p>
        </p:txBody>
      </p:sp>
      <p:sp>
        <p:nvSpPr>
          <p:cNvPr id="12" name="ZoneTexte 11">
            <a:extLst>
              <a:ext uri="{FF2B5EF4-FFF2-40B4-BE49-F238E27FC236}">
                <a16:creationId xmlns:a16="http://schemas.microsoft.com/office/drawing/2014/main" id="{8BB08B40-88A4-4161-9635-D37D68BED38D}"/>
              </a:ext>
            </a:extLst>
          </p:cNvPr>
          <p:cNvSpPr txBox="1"/>
          <p:nvPr/>
        </p:nvSpPr>
        <p:spPr>
          <a:xfrm>
            <a:off x="95794" y="3563026"/>
            <a:ext cx="5399313" cy="1553117"/>
          </a:xfrm>
          <a:prstGeom prst="rect">
            <a:avLst/>
          </a:prstGeom>
          <a:noFill/>
        </p:spPr>
        <p:txBody>
          <a:bodyPr wrap="square" rtlCol="0">
            <a:spAutoFit/>
          </a:bodyPr>
          <a:lstStyle/>
          <a:p>
            <a:r>
              <a:rPr lang="fr-FR" b="1" i="1" dirty="0" err="1">
                <a:solidFill>
                  <a:schemeClr val="accent5"/>
                </a:solidFill>
              </a:rPr>
              <a:t>Workload</a:t>
            </a:r>
            <a:r>
              <a:rPr lang="fr-FR" b="1" i="1" dirty="0">
                <a:solidFill>
                  <a:schemeClr val="accent5"/>
                </a:solidFill>
              </a:rPr>
              <a:t> </a:t>
            </a:r>
            <a:r>
              <a:rPr lang="fr-FR" b="1" i="1" dirty="0" err="1">
                <a:solidFill>
                  <a:schemeClr val="accent5"/>
                </a:solidFill>
              </a:rPr>
              <a:t>forecast</a:t>
            </a:r>
            <a:endParaRPr lang="fr-FR" b="1" i="1" dirty="0">
              <a:solidFill>
                <a:schemeClr val="accent5"/>
              </a:solidFill>
            </a:endParaRPr>
          </a:p>
          <a:p>
            <a:pPr marL="285750" indent="-285750">
              <a:buFont typeface="Wingdings" panose="05000000000000000000" pitchFamily="2" charset="2"/>
              <a:buChar char="Ø"/>
            </a:pPr>
            <a:r>
              <a:rPr lang="en-US" i="1" dirty="0"/>
              <a:t>Number of FTEs reduced by 10% on average, with no decrease in perceived quality</a:t>
            </a:r>
          </a:p>
          <a:p>
            <a:pPr marL="285750" indent="-285750">
              <a:buFont typeface="Wingdings" panose="05000000000000000000" pitchFamily="2" charset="2"/>
              <a:buChar char="Ø"/>
            </a:pPr>
            <a:r>
              <a:rPr lang="en-US" i="1" dirty="0"/>
              <a:t>Time required to plan the annual budget reduced by 4×</a:t>
            </a:r>
          </a:p>
          <a:p>
            <a:pPr marL="285750" indent="-285750">
              <a:buFont typeface="Wingdings" panose="05000000000000000000" pitchFamily="2" charset="2"/>
              <a:buChar char="Ø"/>
            </a:pPr>
            <a:r>
              <a:rPr lang="en-US" i="1" dirty="0"/>
              <a:t>Number of iterations and simulations far higher than the previous process</a:t>
            </a:r>
          </a:p>
        </p:txBody>
      </p:sp>
    </p:spTree>
    <p:extLst>
      <p:ext uri="{BB962C8B-B14F-4D97-AF65-F5344CB8AC3E}">
        <p14:creationId xmlns:p14="http://schemas.microsoft.com/office/powerpoint/2010/main" val="415584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A8681-B939-AD41-07EA-DFC744D485B3}"/>
            </a:ext>
          </a:extLst>
        </p:cNvPr>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9E6A041-7F76-E7AF-BA54-EF8155F06F8E}"/>
              </a:ext>
            </a:extLst>
          </p:cNvPr>
          <p:cNvSpPr>
            <a:spLocks noGrp="1"/>
          </p:cNvSpPr>
          <p:nvPr>
            <p:ph type="body" sz="quarter" idx="13"/>
          </p:nvPr>
        </p:nvSpPr>
        <p:spPr/>
        <p:txBody>
          <a:bodyPr/>
          <a:lstStyle/>
          <a:p>
            <a:pPr marL="285750" indent="-285750">
              <a:spcAft>
                <a:spcPts val="1052"/>
              </a:spcAft>
              <a:buFont typeface="Arial" panose="020B0604020202020204" pitchFamily="34" charset="0"/>
              <a:buChar char="•"/>
            </a:pPr>
            <a:r>
              <a:rPr lang="en-US"/>
              <a:t>USE CASES</a:t>
            </a:r>
          </a:p>
        </p:txBody>
      </p:sp>
    </p:spTree>
    <p:extLst>
      <p:ext uri="{BB962C8B-B14F-4D97-AF65-F5344CB8AC3E}">
        <p14:creationId xmlns:p14="http://schemas.microsoft.com/office/powerpoint/2010/main" val="478215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3F2ACE-2877-83E1-FDAD-AC6EF8442B75}"/>
              </a:ext>
            </a:extLst>
          </p:cNvPr>
          <p:cNvSpPr>
            <a:spLocks noGrp="1"/>
          </p:cNvSpPr>
          <p:nvPr>
            <p:ph type="title"/>
          </p:nvPr>
        </p:nvSpPr>
        <p:spPr/>
        <p:txBody>
          <a:bodyPr/>
          <a:lstStyle/>
          <a:p>
            <a:r>
              <a:t>List of use cases of interest</a:t>
            </a:r>
          </a:p>
        </p:txBody>
      </p:sp>
      <p:graphicFrame>
        <p:nvGraphicFramePr>
          <p:cNvPr id="4" name="Tableau 3">
            <a:extLst>
              <a:ext uri="{FF2B5EF4-FFF2-40B4-BE49-F238E27FC236}">
                <a16:creationId xmlns:a16="http://schemas.microsoft.com/office/drawing/2014/main" id="{4C0FC76F-139D-634F-3EFE-B609FEBEE909}"/>
              </a:ext>
            </a:extLst>
          </p:cNvPr>
          <p:cNvGraphicFramePr>
            <a:graphicFrameLocks noGrp="1"/>
          </p:cNvGraphicFramePr>
          <p:nvPr>
            <p:extLst>
              <p:ext uri="{D42A27DB-BD31-4B8C-83A1-F6EECF244321}">
                <p14:modId xmlns:p14="http://schemas.microsoft.com/office/powerpoint/2010/main" val="2366722440"/>
              </p:ext>
            </p:extLst>
          </p:nvPr>
        </p:nvGraphicFramePr>
        <p:xfrm>
          <a:off x="555370" y="2095366"/>
          <a:ext cx="9595268" cy="3337560"/>
        </p:xfrm>
        <a:graphic>
          <a:graphicData uri="http://schemas.openxmlformats.org/drawingml/2006/table">
            <a:tbl>
              <a:tblPr firstRow="1" bandRow="1">
                <a:tableStyleId>{3B4B98B0-60AC-42C2-AFA5-B58CD77FA1E5}</a:tableStyleId>
              </a:tblPr>
              <a:tblGrid>
                <a:gridCol w="2395268">
                  <a:extLst>
                    <a:ext uri="{9D8B030D-6E8A-4147-A177-3AD203B41FA5}">
                      <a16:colId xmlns:a16="http://schemas.microsoft.com/office/drawing/2014/main" val="2373894052"/>
                    </a:ext>
                  </a:extLst>
                </a:gridCol>
                <a:gridCol w="4608000">
                  <a:extLst>
                    <a:ext uri="{9D8B030D-6E8A-4147-A177-3AD203B41FA5}">
                      <a16:colId xmlns:a16="http://schemas.microsoft.com/office/drawing/2014/main" val="1313960442"/>
                    </a:ext>
                  </a:extLst>
                </a:gridCol>
                <a:gridCol w="1296000">
                  <a:extLst>
                    <a:ext uri="{9D8B030D-6E8A-4147-A177-3AD203B41FA5}">
                      <a16:colId xmlns:a16="http://schemas.microsoft.com/office/drawing/2014/main" val="1272979400"/>
                    </a:ext>
                  </a:extLst>
                </a:gridCol>
                <a:gridCol w="1296000">
                  <a:extLst>
                    <a:ext uri="{9D8B030D-6E8A-4147-A177-3AD203B41FA5}">
                      <a16:colId xmlns:a16="http://schemas.microsoft.com/office/drawing/2014/main" val="3296826527"/>
                    </a:ext>
                  </a:extLst>
                </a:gridCol>
              </a:tblGrid>
              <a:tr h="370840">
                <a:tc>
                  <a:txBody>
                    <a:bodyPr/>
                    <a:lstStyle/>
                    <a:p>
                      <a:pPr algn="ctr"/>
                      <a:r>
                        <a:rPr lang="fr-FR"/>
                        <a:t>Use case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fr-FR"/>
                        <a:t>Description</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fr-FR"/>
                        <a:t>Service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fr-FR"/>
                        <a:t>Challenge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5468867"/>
                  </a:ext>
                </a:extLst>
              </a:tr>
              <a:tr h="370840">
                <a:tc>
                  <a:txBody>
                    <a:bodyPr/>
                    <a:lstStyle/>
                    <a:p>
                      <a:pPr algn="ctr"/>
                      <a:r>
                        <a:rPr lang="fr-FR" dirty="0"/>
                        <a:t>SATT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fr-F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fr-FR" b="1">
                          <a:solidFill>
                            <a:schemeClr val="accent5">
                              <a:lumMod val="50000"/>
                            </a:schemeClr>
                          </a:solidFill>
                        </a:rPr>
                        <a:t>Assist</a:t>
                      </a:r>
                      <a:r>
                        <a:rPr lang="fr-FR" b="1"/>
                        <a:t>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fr-FR" b="1">
                          <a:solidFill>
                            <a:schemeClr val="accent4">
                              <a:lumMod val="50000"/>
                            </a:schemeClr>
                          </a:solidFill>
                        </a:rPr>
                        <a:t>Target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00447887"/>
                  </a:ext>
                </a:extLst>
              </a:tr>
              <a:tr h="370840">
                <a:tc>
                  <a:txBody>
                    <a:bodyPr/>
                    <a:lstStyle/>
                    <a:p>
                      <a:pPr algn="ctr"/>
                      <a:r>
                        <a:rPr lang="fr-FR"/>
                        <a:t>Altares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fr-F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fr-FR" b="1">
                          <a:solidFill>
                            <a:schemeClr val="accent5">
                              <a:lumMod val="50000"/>
                            </a:schemeClr>
                          </a:solidFill>
                        </a:rPr>
                        <a:t>Assist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fr-FR" b="1">
                          <a:solidFill>
                            <a:schemeClr val="bg1">
                              <a:lumMod val="50000"/>
                            </a:schemeClr>
                          </a:solidFill>
                        </a:rPr>
                        <a:t>Risk</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271411"/>
                  </a:ext>
                </a:extLst>
              </a:tr>
              <a:tr h="370840">
                <a:tc>
                  <a:txBody>
                    <a:bodyPr/>
                    <a:lstStyle/>
                    <a:p>
                      <a:pPr algn="ctr"/>
                      <a:r>
                        <a:rPr lang="fr-FR"/>
                        <a:t>IMA</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fr-F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fr-FR" b="1">
                          <a:solidFill>
                            <a:schemeClr val="accent5">
                              <a:lumMod val="75000"/>
                            </a:schemeClr>
                          </a:solidFill>
                        </a:rPr>
                        <a:t>Predict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fr-FR" b="1">
                          <a:solidFill>
                            <a:schemeClr val="accent1"/>
                          </a:solidFill>
                        </a:rPr>
                        <a:t>Customer</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88166952"/>
                  </a:ext>
                </a:extLst>
              </a:tr>
              <a:tr h="370840">
                <a:tc>
                  <a:txBody>
                    <a:bodyPr/>
                    <a:lstStyle/>
                    <a:p>
                      <a:pPr algn="ctr"/>
                      <a:r>
                        <a:rPr lang="fr-FR"/>
                        <a:t>Fraude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fr-F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fr-FR" b="1">
                          <a:solidFill>
                            <a:schemeClr val="accent5">
                              <a:lumMod val="75000"/>
                            </a:schemeClr>
                          </a:solidFill>
                        </a:rPr>
                        <a:t>Predict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fr-FR" b="1">
                          <a:solidFill>
                            <a:schemeClr val="bg1">
                              <a:lumMod val="50000"/>
                            </a:schemeClr>
                          </a:solidFill>
                        </a:rPr>
                        <a:t>Risk</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82436449"/>
                  </a:ext>
                </a:extLst>
              </a:tr>
              <a:tr h="370840">
                <a:tc>
                  <a:txBody>
                    <a:bodyPr/>
                    <a:lstStyle/>
                    <a:p>
                      <a:pPr algn="ctr"/>
                      <a:r>
                        <a:rPr lang="fr-FR"/>
                        <a:t>BRED</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fr-F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fr-FR" b="1">
                          <a:solidFill>
                            <a:schemeClr val="accent5"/>
                          </a:solidFill>
                        </a:rPr>
                        <a:t>Understand</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fr-FR" b="1">
                          <a:solidFill>
                            <a:schemeClr val="accent1"/>
                          </a:solidFill>
                        </a:rPr>
                        <a:t>Customer</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6280211"/>
                  </a:ext>
                </a:extLst>
              </a:tr>
              <a:tr h="370840">
                <a:tc>
                  <a:txBody>
                    <a:bodyPr/>
                    <a:lstStyle/>
                    <a:p>
                      <a:pPr algn="ctr"/>
                      <a:r>
                        <a:rPr lang="fr-FR"/>
                        <a:t>CERA</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fr-F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fr-FR" b="1">
                          <a:solidFill>
                            <a:schemeClr val="accent5">
                              <a:lumMod val="75000"/>
                            </a:schemeClr>
                          </a:solidFill>
                        </a:rPr>
                        <a:t>Predict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fr-FR" b="1">
                          <a:solidFill>
                            <a:schemeClr val="accent1"/>
                          </a:solidFill>
                        </a:rPr>
                        <a:t>Customer</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0173439"/>
                  </a:ext>
                </a:extLst>
              </a:tr>
              <a:tr h="370840">
                <a:tc>
                  <a:txBody>
                    <a:bodyPr/>
                    <a:lstStyle/>
                    <a:p>
                      <a:pPr algn="ctr"/>
                      <a:r>
                        <a:rPr lang="fr-FR"/>
                        <a:t>RATP</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fr-FR"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fr-FR" b="1">
                          <a:solidFill>
                            <a:schemeClr val="accent5"/>
                          </a:solidFill>
                        </a:rPr>
                        <a:t>Understand</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fr-FR" b="1">
                          <a:solidFill>
                            <a:schemeClr val="accent6"/>
                          </a:solidFill>
                        </a:rPr>
                        <a:t>People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36316723"/>
                  </a:ext>
                </a:extLst>
              </a:tr>
              <a:tr h="370840">
                <a:tc>
                  <a:txBody>
                    <a:bodyPr/>
                    <a:lstStyle/>
                    <a:p>
                      <a:pPr algn="ctr"/>
                      <a:r>
                        <a:rPr lang="fr-FR"/>
                        <a:t>Kélio</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fr-FR"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fr-FR" b="1">
                          <a:solidFill>
                            <a:schemeClr val="accent5">
                              <a:lumMod val="50000"/>
                            </a:schemeClr>
                          </a:solidFill>
                        </a:rPr>
                        <a:t>Assist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fr-FR" b="1" dirty="0">
                          <a:solidFill>
                            <a:schemeClr val="accent6"/>
                          </a:solidFill>
                        </a:rPr>
                        <a:t>People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0139450"/>
                  </a:ext>
                </a:extLst>
              </a:tr>
            </a:tbl>
          </a:graphicData>
        </a:graphic>
      </p:graphicFrame>
      <p:sp>
        <p:nvSpPr>
          <p:cNvPr id="5" name="Ellipse 4">
            <a:extLst>
              <a:ext uri="{FF2B5EF4-FFF2-40B4-BE49-F238E27FC236}">
                <a16:creationId xmlns:a16="http://schemas.microsoft.com/office/drawing/2014/main" id="{70D43FFB-757E-4D25-AAA0-DC7616562C6D}"/>
              </a:ext>
            </a:extLst>
          </p:cNvPr>
          <p:cNvSpPr/>
          <p:nvPr/>
        </p:nvSpPr>
        <p:spPr>
          <a:xfrm>
            <a:off x="2211977" y="2473235"/>
            <a:ext cx="362162" cy="32221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00000"/>
              </a:solidFill>
            </a:endParaRPr>
          </a:p>
        </p:txBody>
      </p:sp>
      <p:sp>
        <p:nvSpPr>
          <p:cNvPr id="6" name="Ellipse 5">
            <a:extLst>
              <a:ext uri="{FF2B5EF4-FFF2-40B4-BE49-F238E27FC236}">
                <a16:creationId xmlns:a16="http://schemas.microsoft.com/office/drawing/2014/main" id="{B1FE129C-BB5C-4A06-B4DF-57ADD10479A2}"/>
              </a:ext>
            </a:extLst>
          </p:cNvPr>
          <p:cNvSpPr/>
          <p:nvPr/>
        </p:nvSpPr>
        <p:spPr>
          <a:xfrm>
            <a:off x="2211977" y="2859813"/>
            <a:ext cx="362162" cy="32221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00000"/>
              </a:solidFill>
            </a:endParaRPr>
          </a:p>
        </p:txBody>
      </p:sp>
      <p:sp>
        <p:nvSpPr>
          <p:cNvPr id="7" name="Ellipse 6">
            <a:extLst>
              <a:ext uri="{FF2B5EF4-FFF2-40B4-BE49-F238E27FC236}">
                <a16:creationId xmlns:a16="http://schemas.microsoft.com/office/drawing/2014/main" id="{1AC01708-42B3-40B2-9F7A-6BC8F20817FC}"/>
              </a:ext>
            </a:extLst>
          </p:cNvPr>
          <p:cNvSpPr/>
          <p:nvPr/>
        </p:nvSpPr>
        <p:spPr>
          <a:xfrm>
            <a:off x="2211977" y="3252923"/>
            <a:ext cx="362162" cy="32221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00000"/>
              </a:solidFill>
            </a:endParaRPr>
          </a:p>
        </p:txBody>
      </p:sp>
      <p:sp>
        <p:nvSpPr>
          <p:cNvPr id="8" name="Ellipse 7">
            <a:extLst>
              <a:ext uri="{FF2B5EF4-FFF2-40B4-BE49-F238E27FC236}">
                <a16:creationId xmlns:a16="http://schemas.microsoft.com/office/drawing/2014/main" id="{8BEDA09D-C55F-477E-A066-B4F42B7A9BE5}"/>
              </a:ext>
            </a:extLst>
          </p:cNvPr>
          <p:cNvSpPr/>
          <p:nvPr/>
        </p:nvSpPr>
        <p:spPr>
          <a:xfrm>
            <a:off x="2211977" y="3627597"/>
            <a:ext cx="362162" cy="32221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00000"/>
              </a:solidFill>
            </a:endParaRPr>
          </a:p>
        </p:txBody>
      </p:sp>
      <p:sp>
        <p:nvSpPr>
          <p:cNvPr id="9" name="Ellipse 8">
            <a:extLst>
              <a:ext uri="{FF2B5EF4-FFF2-40B4-BE49-F238E27FC236}">
                <a16:creationId xmlns:a16="http://schemas.microsoft.com/office/drawing/2014/main" id="{4BB7027C-B49A-4239-B3DC-E6705F620480}"/>
              </a:ext>
            </a:extLst>
          </p:cNvPr>
          <p:cNvSpPr/>
          <p:nvPr/>
        </p:nvSpPr>
        <p:spPr>
          <a:xfrm>
            <a:off x="2211977" y="3992404"/>
            <a:ext cx="362162" cy="32221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00000"/>
              </a:solidFill>
            </a:endParaRPr>
          </a:p>
        </p:txBody>
      </p:sp>
      <p:sp>
        <p:nvSpPr>
          <p:cNvPr id="10" name="Ellipse 9">
            <a:extLst>
              <a:ext uri="{FF2B5EF4-FFF2-40B4-BE49-F238E27FC236}">
                <a16:creationId xmlns:a16="http://schemas.microsoft.com/office/drawing/2014/main" id="{354C3E23-B801-41B4-B202-CD78F29DA8CE}"/>
              </a:ext>
            </a:extLst>
          </p:cNvPr>
          <p:cNvSpPr/>
          <p:nvPr/>
        </p:nvSpPr>
        <p:spPr>
          <a:xfrm>
            <a:off x="2211977" y="4369530"/>
            <a:ext cx="362162" cy="32221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00000"/>
              </a:solidFill>
            </a:endParaRPr>
          </a:p>
        </p:txBody>
      </p:sp>
      <p:sp>
        <p:nvSpPr>
          <p:cNvPr id="11" name="Ellipse 10">
            <a:extLst>
              <a:ext uri="{FF2B5EF4-FFF2-40B4-BE49-F238E27FC236}">
                <a16:creationId xmlns:a16="http://schemas.microsoft.com/office/drawing/2014/main" id="{7552C6C4-57CD-4360-A77B-F804B5317CDB}"/>
              </a:ext>
            </a:extLst>
          </p:cNvPr>
          <p:cNvSpPr/>
          <p:nvPr/>
        </p:nvSpPr>
        <p:spPr>
          <a:xfrm>
            <a:off x="2211977" y="4734337"/>
            <a:ext cx="362162" cy="32221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00000"/>
              </a:solidFill>
            </a:endParaRPr>
          </a:p>
        </p:txBody>
      </p:sp>
      <p:sp>
        <p:nvSpPr>
          <p:cNvPr id="12" name="Ellipse 11">
            <a:extLst>
              <a:ext uri="{FF2B5EF4-FFF2-40B4-BE49-F238E27FC236}">
                <a16:creationId xmlns:a16="http://schemas.microsoft.com/office/drawing/2014/main" id="{23B79652-2D37-4A80-877D-145FEE37D654}"/>
              </a:ext>
            </a:extLst>
          </p:cNvPr>
          <p:cNvSpPr/>
          <p:nvPr/>
        </p:nvSpPr>
        <p:spPr>
          <a:xfrm>
            <a:off x="2211977" y="5098191"/>
            <a:ext cx="362162" cy="32221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00000"/>
              </a:solidFill>
            </a:endParaRPr>
          </a:p>
        </p:txBody>
      </p:sp>
      <p:sp>
        <p:nvSpPr>
          <p:cNvPr id="3" name="Rectangle 2">
            <a:extLst>
              <a:ext uri="{FF2B5EF4-FFF2-40B4-BE49-F238E27FC236}">
                <a16:creationId xmlns:a16="http://schemas.microsoft.com/office/drawing/2014/main" id="{09EE4D0A-B4D7-44E6-A289-97567B5029F3}"/>
              </a:ext>
            </a:extLst>
          </p:cNvPr>
          <p:cNvSpPr/>
          <p:nvPr/>
        </p:nvSpPr>
        <p:spPr>
          <a:xfrm>
            <a:off x="3105150" y="3641851"/>
            <a:ext cx="1752600" cy="244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Simon</a:t>
            </a:r>
          </a:p>
        </p:txBody>
      </p:sp>
      <p:sp>
        <p:nvSpPr>
          <p:cNvPr id="13" name="Rectangle 12">
            <a:extLst>
              <a:ext uri="{FF2B5EF4-FFF2-40B4-BE49-F238E27FC236}">
                <a16:creationId xmlns:a16="http://schemas.microsoft.com/office/drawing/2014/main" id="{F2A34EA4-A5FC-4F17-8DA7-56162EAF4638}"/>
              </a:ext>
            </a:extLst>
          </p:cNvPr>
          <p:cNvSpPr/>
          <p:nvPr/>
        </p:nvSpPr>
        <p:spPr>
          <a:xfrm>
            <a:off x="3105150" y="4415093"/>
            <a:ext cx="1752600" cy="244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Augustine (x2?)</a:t>
            </a:r>
          </a:p>
        </p:txBody>
      </p:sp>
      <p:sp>
        <p:nvSpPr>
          <p:cNvPr id="14" name="Rectangle 13">
            <a:extLst>
              <a:ext uri="{FF2B5EF4-FFF2-40B4-BE49-F238E27FC236}">
                <a16:creationId xmlns:a16="http://schemas.microsoft.com/office/drawing/2014/main" id="{4761D5E9-99FC-4EBE-8E17-0F0C1762C28D}"/>
              </a:ext>
            </a:extLst>
          </p:cNvPr>
          <p:cNvSpPr/>
          <p:nvPr/>
        </p:nvSpPr>
        <p:spPr>
          <a:xfrm>
            <a:off x="3354446" y="4773150"/>
            <a:ext cx="1752600" cy="244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Thomas + Arthur</a:t>
            </a:r>
          </a:p>
        </p:txBody>
      </p:sp>
      <p:sp>
        <p:nvSpPr>
          <p:cNvPr id="15" name="Rectangle 14">
            <a:extLst>
              <a:ext uri="{FF2B5EF4-FFF2-40B4-BE49-F238E27FC236}">
                <a16:creationId xmlns:a16="http://schemas.microsoft.com/office/drawing/2014/main" id="{FA06AAA4-7149-49B0-BFD7-C653CC12B9C4}"/>
              </a:ext>
            </a:extLst>
          </p:cNvPr>
          <p:cNvSpPr/>
          <p:nvPr/>
        </p:nvSpPr>
        <p:spPr>
          <a:xfrm>
            <a:off x="3105150" y="3291736"/>
            <a:ext cx="1752600" cy="244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Thomas + Arthur</a:t>
            </a:r>
          </a:p>
        </p:txBody>
      </p:sp>
      <p:sp>
        <p:nvSpPr>
          <p:cNvPr id="16" name="Rectangle 15">
            <a:extLst>
              <a:ext uri="{FF2B5EF4-FFF2-40B4-BE49-F238E27FC236}">
                <a16:creationId xmlns:a16="http://schemas.microsoft.com/office/drawing/2014/main" id="{6E8B5DEF-8E52-4AEF-BF20-D0A629FC7B3A}"/>
              </a:ext>
            </a:extLst>
          </p:cNvPr>
          <p:cNvSpPr/>
          <p:nvPr/>
        </p:nvSpPr>
        <p:spPr>
          <a:xfrm>
            <a:off x="3105150" y="4005353"/>
            <a:ext cx="1752600" cy="244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Ghita</a:t>
            </a:r>
          </a:p>
        </p:txBody>
      </p:sp>
      <p:sp>
        <p:nvSpPr>
          <p:cNvPr id="17" name="Rectangle 16">
            <a:extLst>
              <a:ext uri="{FF2B5EF4-FFF2-40B4-BE49-F238E27FC236}">
                <a16:creationId xmlns:a16="http://schemas.microsoft.com/office/drawing/2014/main" id="{5FC757AF-339E-4E11-B4E3-511DE14C5E94}"/>
              </a:ext>
            </a:extLst>
          </p:cNvPr>
          <p:cNvSpPr/>
          <p:nvPr/>
        </p:nvSpPr>
        <p:spPr>
          <a:xfrm>
            <a:off x="3354446" y="2527021"/>
            <a:ext cx="1752600" cy="244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Augustin to finish</a:t>
            </a:r>
          </a:p>
        </p:txBody>
      </p:sp>
      <p:sp>
        <p:nvSpPr>
          <p:cNvPr id="18" name="Rectangle 17">
            <a:extLst>
              <a:ext uri="{FF2B5EF4-FFF2-40B4-BE49-F238E27FC236}">
                <a16:creationId xmlns:a16="http://schemas.microsoft.com/office/drawing/2014/main" id="{64F931D8-27EF-4508-B335-54D66AC7C047}"/>
              </a:ext>
            </a:extLst>
          </p:cNvPr>
          <p:cNvSpPr/>
          <p:nvPr/>
        </p:nvSpPr>
        <p:spPr>
          <a:xfrm>
            <a:off x="3105150" y="2890398"/>
            <a:ext cx="1752600" cy="244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Augustin</a:t>
            </a:r>
          </a:p>
        </p:txBody>
      </p:sp>
      <p:sp>
        <p:nvSpPr>
          <p:cNvPr id="19" name="Rectangle 18">
            <a:extLst>
              <a:ext uri="{FF2B5EF4-FFF2-40B4-BE49-F238E27FC236}">
                <a16:creationId xmlns:a16="http://schemas.microsoft.com/office/drawing/2014/main" id="{FA46DEEE-1FA5-4928-B0EF-681267C126D8}"/>
              </a:ext>
            </a:extLst>
          </p:cNvPr>
          <p:cNvSpPr/>
          <p:nvPr/>
        </p:nvSpPr>
        <p:spPr>
          <a:xfrm>
            <a:off x="3238500" y="5098191"/>
            <a:ext cx="1752600" cy="244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Ghita</a:t>
            </a:r>
          </a:p>
        </p:txBody>
      </p:sp>
      <p:sp>
        <p:nvSpPr>
          <p:cNvPr id="20" name="Rectangle 19">
            <a:extLst>
              <a:ext uri="{FF2B5EF4-FFF2-40B4-BE49-F238E27FC236}">
                <a16:creationId xmlns:a16="http://schemas.microsoft.com/office/drawing/2014/main" id="{D2F9A890-B153-45B3-B8AA-B6A574870AB0}"/>
              </a:ext>
            </a:extLst>
          </p:cNvPr>
          <p:cNvSpPr/>
          <p:nvPr/>
        </p:nvSpPr>
        <p:spPr>
          <a:xfrm>
            <a:off x="5107046" y="3651616"/>
            <a:ext cx="2657475" cy="244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Internal Fraud Thomas?</a:t>
            </a:r>
          </a:p>
        </p:txBody>
      </p:sp>
    </p:spTree>
    <p:extLst>
      <p:ext uri="{BB962C8B-B14F-4D97-AF65-F5344CB8AC3E}">
        <p14:creationId xmlns:p14="http://schemas.microsoft.com/office/powerpoint/2010/main" val="1546102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9E8B7E-B479-4FFA-92E7-C91E13454AA8}"/>
              </a:ext>
            </a:extLst>
          </p:cNvPr>
          <p:cNvSpPr/>
          <p:nvPr/>
        </p:nvSpPr>
        <p:spPr>
          <a:xfrm>
            <a:off x="0" y="-30164"/>
            <a:ext cx="10691813" cy="8923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 name="Titre 5">
            <a:extLst>
              <a:ext uri="{FF2B5EF4-FFF2-40B4-BE49-F238E27FC236}">
                <a16:creationId xmlns:a16="http://schemas.microsoft.com/office/drawing/2014/main" id="{040A4815-2A21-468E-829A-A48C7194BFC2}"/>
              </a:ext>
            </a:extLst>
          </p:cNvPr>
          <p:cNvSpPr>
            <a:spLocks noGrp="1"/>
          </p:cNvSpPr>
          <p:nvPr>
            <p:ph type="title"/>
          </p:nvPr>
        </p:nvSpPr>
        <p:spPr>
          <a:xfrm>
            <a:off x="555370" y="-30164"/>
            <a:ext cx="9581071" cy="892313"/>
          </a:xfrm>
        </p:spPr>
        <p:txBody>
          <a:bodyPr/>
          <a:lstStyle/>
          <a:p>
            <a:r>
              <a:t>Identify companies' websites with a high degree of certainty</a:t>
            </a:r>
          </a:p>
        </p:txBody>
      </p:sp>
      <p:sp>
        <p:nvSpPr>
          <p:cNvPr id="4" name="Rectangle 3">
            <a:extLst>
              <a:ext uri="{FF2B5EF4-FFF2-40B4-BE49-F238E27FC236}">
                <a16:creationId xmlns:a16="http://schemas.microsoft.com/office/drawing/2014/main" id="{83AE33B4-FD76-4045-98C7-9B8B7E3AF9AE}"/>
              </a:ext>
            </a:extLst>
          </p:cNvPr>
          <p:cNvSpPr/>
          <p:nvPr/>
        </p:nvSpPr>
        <p:spPr>
          <a:xfrm>
            <a:off x="4206240" y="957942"/>
            <a:ext cx="2151017" cy="531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Template Use Case 1</a:t>
            </a:r>
          </a:p>
        </p:txBody>
      </p:sp>
      <p:sp>
        <p:nvSpPr>
          <p:cNvPr id="5" name="Ellipse 4">
            <a:extLst>
              <a:ext uri="{FF2B5EF4-FFF2-40B4-BE49-F238E27FC236}">
                <a16:creationId xmlns:a16="http://schemas.microsoft.com/office/drawing/2014/main" id="{103C8773-F2EB-476E-8383-3F27920C7DF7}"/>
              </a:ext>
            </a:extLst>
          </p:cNvPr>
          <p:cNvSpPr/>
          <p:nvPr/>
        </p:nvSpPr>
        <p:spPr>
          <a:xfrm>
            <a:off x="10067109" y="121920"/>
            <a:ext cx="362162" cy="32221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00000"/>
              </a:solidFill>
            </a:endParaRPr>
          </a:p>
        </p:txBody>
      </p:sp>
      <p:sp>
        <p:nvSpPr>
          <p:cNvPr id="8" name="Rectangle 7">
            <a:extLst>
              <a:ext uri="{FF2B5EF4-FFF2-40B4-BE49-F238E27FC236}">
                <a16:creationId xmlns:a16="http://schemas.microsoft.com/office/drawing/2014/main" id="{64379E40-CA10-49A1-BED5-C0DE9AB24C10}"/>
              </a:ext>
            </a:extLst>
          </p:cNvPr>
          <p:cNvSpPr/>
          <p:nvPr/>
        </p:nvSpPr>
        <p:spPr>
          <a:xfrm>
            <a:off x="0" y="862149"/>
            <a:ext cx="10691813" cy="1341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Flèche : pentagone 2">
            <a:extLst>
              <a:ext uri="{FF2B5EF4-FFF2-40B4-BE49-F238E27FC236}">
                <a16:creationId xmlns:a16="http://schemas.microsoft.com/office/drawing/2014/main" id="{21930837-3431-4CC1-B833-10A0C2A81147}"/>
              </a:ext>
            </a:extLst>
          </p:cNvPr>
          <p:cNvSpPr/>
          <p:nvPr/>
        </p:nvSpPr>
        <p:spPr>
          <a:xfrm>
            <a:off x="285994" y="1249994"/>
            <a:ext cx="3240000" cy="239171"/>
          </a:xfrm>
          <a:prstGeom prst="homePlat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400" dirty="0">
                <a:solidFill>
                  <a:schemeClr val="accent2"/>
                </a:solidFill>
              </a:rPr>
              <a:t>Objectives &amp; challenges</a:t>
            </a:r>
          </a:p>
        </p:txBody>
      </p:sp>
      <p:sp>
        <p:nvSpPr>
          <p:cNvPr id="7" name="Flèche : chevron 6">
            <a:extLst>
              <a:ext uri="{FF2B5EF4-FFF2-40B4-BE49-F238E27FC236}">
                <a16:creationId xmlns:a16="http://schemas.microsoft.com/office/drawing/2014/main" id="{01BD88CC-C62F-4A33-82EA-73DE423C982E}"/>
              </a:ext>
            </a:extLst>
          </p:cNvPr>
          <p:cNvSpPr/>
          <p:nvPr/>
        </p:nvSpPr>
        <p:spPr>
          <a:xfrm>
            <a:off x="3647092" y="1249994"/>
            <a:ext cx="3240000" cy="239171"/>
          </a:xfrm>
          <a:prstGeom prst="chevron">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t>Méthode</a:t>
            </a:r>
          </a:p>
        </p:txBody>
      </p:sp>
      <p:sp>
        <p:nvSpPr>
          <p:cNvPr id="9" name="Flèche : chevron 8">
            <a:extLst>
              <a:ext uri="{FF2B5EF4-FFF2-40B4-BE49-F238E27FC236}">
                <a16:creationId xmlns:a16="http://schemas.microsoft.com/office/drawing/2014/main" id="{BC4656AC-5A0E-4F62-B215-08A43AEC14C1}"/>
              </a:ext>
            </a:extLst>
          </p:cNvPr>
          <p:cNvSpPr/>
          <p:nvPr/>
        </p:nvSpPr>
        <p:spPr>
          <a:xfrm>
            <a:off x="7008190" y="1249994"/>
            <a:ext cx="3240000" cy="239171"/>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400" dirty="0">
                <a:solidFill>
                  <a:schemeClr val="bg1"/>
                </a:solidFill>
              </a:rPr>
              <a:t>Key </a:t>
            </a:r>
            <a:r>
              <a:rPr lang="fr-FR" sz="1400" dirty="0" err="1">
                <a:solidFill>
                  <a:schemeClr val="bg1"/>
                </a:solidFill>
              </a:rPr>
              <a:t>results</a:t>
            </a:r>
            <a:r>
              <a:rPr lang="fr-FR" sz="1400" dirty="0">
                <a:solidFill>
                  <a:schemeClr val="bg1"/>
                </a:solidFill>
              </a:rPr>
              <a:t> &amp; Impact</a:t>
            </a:r>
          </a:p>
        </p:txBody>
      </p:sp>
      <p:sp>
        <p:nvSpPr>
          <p:cNvPr id="10" name="Rectangle : coins arrondis 9">
            <a:extLst>
              <a:ext uri="{FF2B5EF4-FFF2-40B4-BE49-F238E27FC236}">
                <a16:creationId xmlns:a16="http://schemas.microsoft.com/office/drawing/2014/main" id="{D3E71884-AAB3-47EE-ADEB-088A225BBF07}"/>
              </a:ext>
            </a:extLst>
          </p:cNvPr>
          <p:cNvSpPr/>
          <p:nvPr/>
        </p:nvSpPr>
        <p:spPr>
          <a:xfrm>
            <a:off x="285994" y="1706880"/>
            <a:ext cx="3240000" cy="3622766"/>
          </a:xfrm>
          <a:prstGeom prst="roundRect">
            <a:avLst>
              <a:gd name="adj" fmla="val 2959"/>
            </a:avLst>
          </a:prstGeom>
          <a:noFill/>
          <a:effectLst>
            <a:outerShdw blurRad="50800" dist="38100" algn="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dirty="0"/>
          </a:p>
        </p:txBody>
      </p:sp>
      <p:sp>
        <p:nvSpPr>
          <p:cNvPr id="12" name="Rectangle : coins arrondis 11">
            <a:extLst>
              <a:ext uri="{FF2B5EF4-FFF2-40B4-BE49-F238E27FC236}">
                <a16:creationId xmlns:a16="http://schemas.microsoft.com/office/drawing/2014/main" id="{DFFA0C20-8549-43BA-BFB7-E73435786459}"/>
              </a:ext>
            </a:extLst>
          </p:cNvPr>
          <p:cNvSpPr/>
          <p:nvPr/>
        </p:nvSpPr>
        <p:spPr>
          <a:xfrm>
            <a:off x="3647092" y="1706880"/>
            <a:ext cx="3240000" cy="3622766"/>
          </a:xfrm>
          <a:prstGeom prst="roundRect">
            <a:avLst>
              <a:gd name="adj" fmla="val 2959"/>
            </a:avLst>
          </a:prstGeom>
          <a:noFill/>
          <a:ln>
            <a:solidFill>
              <a:schemeClr val="accent3"/>
            </a:solidFill>
          </a:ln>
          <a:effectLst>
            <a:outerShdw blurRad="50800" dist="38100" algn="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00C8E319-7287-41A3-81B7-833F07D79FA7}"/>
              </a:ext>
            </a:extLst>
          </p:cNvPr>
          <p:cNvSpPr/>
          <p:nvPr/>
        </p:nvSpPr>
        <p:spPr>
          <a:xfrm>
            <a:off x="7008190" y="1706880"/>
            <a:ext cx="3240000" cy="3622766"/>
          </a:xfrm>
          <a:prstGeom prst="roundRect">
            <a:avLst>
              <a:gd name="adj" fmla="val 2959"/>
            </a:avLst>
          </a:prstGeom>
          <a:noFill/>
          <a:ln>
            <a:solidFill>
              <a:schemeClr val="accent1"/>
            </a:solidFill>
          </a:ln>
          <a:effectLst>
            <a:outerShdw blurRad="50800" dist="38100" algn="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F1EF957A-FA59-45DA-A2E1-67E338C122AE}"/>
              </a:ext>
            </a:extLst>
          </p:cNvPr>
          <p:cNvSpPr/>
          <p:nvPr/>
        </p:nvSpPr>
        <p:spPr>
          <a:xfrm>
            <a:off x="5922751" y="5208816"/>
            <a:ext cx="2049780" cy="6770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Include GRAPHS or IMAGES</a:t>
            </a:r>
          </a:p>
        </p:txBody>
      </p:sp>
      <p:sp>
        <p:nvSpPr>
          <p:cNvPr id="15" name="ZoneTexte 14">
            <a:extLst>
              <a:ext uri="{FF2B5EF4-FFF2-40B4-BE49-F238E27FC236}">
                <a16:creationId xmlns:a16="http://schemas.microsoft.com/office/drawing/2014/main" id="{71B86C51-22C0-4733-B43A-87CEBCD38ABC}"/>
              </a:ext>
            </a:extLst>
          </p:cNvPr>
          <p:cNvSpPr txBox="1"/>
          <p:nvPr/>
        </p:nvSpPr>
        <p:spPr>
          <a:xfrm>
            <a:off x="328932" y="1762138"/>
            <a:ext cx="3144994" cy="2246769"/>
          </a:xfrm>
          <a:prstGeom prst="rect">
            <a:avLst/>
          </a:prstGeom>
          <a:noFill/>
          <a:ln>
            <a:noFill/>
          </a:ln>
        </p:spPr>
        <p:txBody>
          <a:bodyPr wrap="square" rtlCol="0">
            <a:spAutoFit/>
          </a:bodyPr>
          <a:lstStyle/>
          <a:p>
            <a:r>
              <a:t>Identify with a high degree of certainty the website of a company, based on its name and public information</a:t>
            </a:r>
          </a:p>
          <a:p/>
          <a:p>
            <a:r>
              <a:t>Detailed and transparent decisions</a:t>
            </a:r>
          </a:p>
          <a:p>
            <a:r>
              <a:t>Efficient on an international scale</a:t>
            </a:r>
          </a:p>
          <a:p>
            <a:r>
              <a:t>High degree of certainty, with specific labels for multiple candidates or uncertain cases</a:t>
            </a:r>
          </a:p>
          <a:p>
            <a:r>
              <a:t>Highly configurable codebase</a:t>
            </a:r>
          </a:p>
        </p:txBody>
      </p:sp>
      <p:sp>
        <p:nvSpPr>
          <p:cNvPr id="16" name="ZoneTexte 15">
            <a:extLst>
              <a:ext uri="{FF2B5EF4-FFF2-40B4-BE49-F238E27FC236}">
                <a16:creationId xmlns:a16="http://schemas.microsoft.com/office/drawing/2014/main" id="{A25632D7-F1F1-4F4A-9249-F65D28931F3B}"/>
              </a:ext>
            </a:extLst>
          </p:cNvPr>
          <p:cNvSpPr txBox="1"/>
          <p:nvPr/>
        </p:nvSpPr>
        <p:spPr>
          <a:xfrm>
            <a:off x="3694595" y="1754462"/>
            <a:ext cx="3144994" cy="3323987"/>
          </a:xfrm>
          <a:prstGeom prst="rect">
            <a:avLst/>
          </a:prstGeom>
          <a:noFill/>
          <a:ln>
            <a:noFill/>
          </a:ln>
        </p:spPr>
        <p:txBody>
          <a:bodyPr wrap="square" rtlCol="0">
            <a:spAutoFit/>
          </a:bodyPr>
          <a:lstStyle/>
          <a:p>
            <a:r>
              <a:t>Use state-of-the-art LLMs and fast scraping technologies to collect the key information</a:t>
            </a:r>
          </a:p>
          <a:p/>
          <a:p>
            <a:r>
              <a:t>1- Look for the company via SERP (Search Engine Result Pages), located in the company's country</a:t>
            </a:r>
          </a:p>
          <a:p>
            <a:r>
              <a:t>2- Scrape the main page and use Regex to minimize the content to structure</a:t>
            </a:r>
          </a:p>
          <a:p>
            <a:r>
              <a:t>3- Use an LLM and regex methods to structure the content and extract the key information</a:t>
            </a:r>
          </a:p>
          <a:p>
            <a:r>
              <a:t>4- Use all the information available to make the best decision, using strict rules for validation</a:t>
            </a:r>
          </a:p>
        </p:txBody>
      </p:sp>
      <p:sp>
        <p:nvSpPr>
          <p:cNvPr id="17" name="ZoneTexte 16">
            <a:extLst>
              <a:ext uri="{FF2B5EF4-FFF2-40B4-BE49-F238E27FC236}">
                <a16:creationId xmlns:a16="http://schemas.microsoft.com/office/drawing/2014/main" id="{78A96432-B3B3-4314-8AA4-97E11BA1EA8F}"/>
              </a:ext>
            </a:extLst>
          </p:cNvPr>
          <p:cNvSpPr txBox="1"/>
          <p:nvPr/>
        </p:nvSpPr>
        <p:spPr>
          <a:xfrm>
            <a:off x="7025441" y="1754462"/>
            <a:ext cx="3144994" cy="1815882"/>
          </a:xfrm>
          <a:prstGeom prst="rect">
            <a:avLst/>
          </a:prstGeom>
          <a:noFill/>
          <a:ln>
            <a:noFill/>
          </a:ln>
        </p:spPr>
        <p:txBody>
          <a:bodyPr wrap="square" rtlCol="0">
            <a:spAutoFit/>
          </a:bodyPr>
          <a:lstStyle/>
          <a:p>
            <a:r>
              <a:t>Improves the reliability of company-URL matching to over 98% when established</a:t>
            </a:r>
          </a:p>
          <a:p>
            <a:r>
              <a:t>More than 700,000 company-URL links generated</a:t>
            </a:r>
          </a:p>
          <a:p>
            <a:r>
              <a:t>Ability to generate 30,000 new links per day at a cost of less than €0.01 per link</a:t>
            </a:r>
          </a:p>
        </p:txBody>
      </p:sp>
    </p:spTree>
    <p:extLst>
      <p:ext uri="{BB962C8B-B14F-4D97-AF65-F5344CB8AC3E}">
        <p14:creationId xmlns:p14="http://schemas.microsoft.com/office/powerpoint/2010/main" val="1156453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9E8B7E-B479-4FFA-92E7-C91E13454AA8}"/>
              </a:ext>
            </a:extLst>
          </p:cNvPr>
          <p:cNvSpPr/>
          <p:nvPr/>
        </p:nvSpPr>
        <p:spPr>
          <a:xfrm>
            <a:off x="0" y="-30164"/>
            <a:ext cx="10691813" cy="8923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 name="Titre 5">
            <a:extLst>
              <a:ext uri="{FF2B5EF4-FFF2-40B4-BE49-F238E27FC236}">
                <a16:creationId xmlns:a16="http://schemas.microsoft.com/office/drawing/2014/main" id="{040A4815-2A21-468E-829A-A48C7194BFC2}"/>
              </a:ext>
            </a:extLst>
          </p:cNvPr>
          <p:cNvSpPr>
            <a:spLocks noGrp="1"/>
          </p:cNvSpPr>
          <p:nvPr>
            <p:ph type="title"/>
          </p:nvPr>
        </p:nvSpPr>
        <p:spPr>
          <a:xfrm>
            <a:off x="555370" y="-30164"/>
            <a:ext cx="9581071" cy="892313"/>
          </a:xfrm>
        </p:spPr>
        <p:txBody>
          <a:bodyPr/>
          <a:lstStyle/>
          <a:p>
            <a:r>
              <a:t>Gather intelligent and structured information from any company's website.</a:t>
            </a:r>
          </a:p>
        </p:txBody>
      </p:sp>
      <p:sp>
        <p:nvSpPr>
          <p:cNvPr id="4" name="Rectangle 3">
            <a:extLst>
              <a:ext uri="{FF2B5EF4-FFF2-40B4-BE49-F238E27FC236}">
                <a16:creationId xmlns:a16="http://schemas.microsoft.com/office/drawing/2014/main" id="{83AE33B4-FD76-4045-98C7-9B8B7E3AF9AE}"/>
              </a:ext>
            </a:extLst>
          </p:cNvPr>
          <p:cNvSpPr/>
          <p:nvPr/>
        </p:nvSpPr>
        <p:spPr>
          <a:xfrm>
            <a:off x="4206240" y="957942"/>
            <a:ext cx="2151017" cy="531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Template Use Case 1</a:t>
            </a:r>
          </a:p>
        </p:txBody>
      </p:sp>
      <p:sp>
        <p:nvSpPr>
          <p:cNvPr id="5" name="Ellipse 4">
            <a:extLst>
              <a:ext uri="{FF2B5EF4-FFF2-40B4-BE49-F238E27FC236}">
                <a16:creationId xmlns:a16="http://schemas.microsoft.com/office/drawing/2014/main" id="{103C8773-F2EB-476E-8383-3F27920C7DF7}"/>
              </a:ext>
            </a:extLst>
          </p:cNvPr>
          <p:cNvSpPr/>
          <p:nvPr/>
        </p:nvSpPr>
        <p:spPr>
          <a:xfrm>
            <a:off x="10067109" y="121920"/>
            <a:ext cx="362162" cy="32221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00000"/>
              </a:solidFill>
            </a:endParaRPr>
          </a:p>
        </p:txBody>
      </p:sp>
      <p:sp>
        <p:nvSpPr>
          <p:cNvPr id="8" name="Rectangle 7">
            <a:extLst>
              <a:ext uri="{FF2B5EF4-FFF2-40B4-BE49-F238E27FC236}">
                <a16:creationId xmlns:a16="http://schemas.microsoft.com/office/drawing/2014/main" id="{64379E40-CA10-49A1-BED5-C0DE9AB24C10}"/>
              </a:ext>
            </a:extLst>
          </p:cNvPr>
          <p:cNvSpPr/>
          <p:nvPr/>
        </p:nvSpPr>
        <p:spPr>
          <a:xfrm>
            <a:off x="0" y="862149"/>
            <a:ext cx="10691813" cy="1341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Flèche : pentagone 2">
            <a:extLst>
              <a:ext uri="{FF2B5EF4-FFF2-40B4-BE49-F238E27FC236}">
                <a16:creationId xmlns:a16="http://schemas.microsoft.com/office/drawing/2014/main" id="{21930837-3431-4CC1-B833-10A0C2A81147}"/>
              </a:ext>
            </a:extLst>
          </p:cNvPr>
          <p:cNvSpPr/>
          <p:nvPr/>
        </p:nvSpPr>
        <p:spPr>
          <a:xfrm>
            <a:off x="285994" y="1249994"/>
            <a:ext cx="3240000" cy="239171"/>
          </a:xfrm>
          <a:prstGeom prst="homePlat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400" dirty="0">
                <a:solidFill>
                  <a:schemeClr val="accent2"/>
                </a:solidFill>
              </a:rPr>
              <a:t>Objectives &amp; challenges</a:t>
            </a:r>
          </a:p>
        </p:txBody>
      </p:sp>
      <p:sp>
        <p:nvSpPr>
          <p:cNvPr id="7" name="Flèche : chevron 6">
            <a:extLst>
              <a:ext uri="{FF2B5EF4-FFF2-40B4-BE49-F238E27FC236}">
                <a16:creationId xmlns:a16="http://schemas.microsoft.com/office/drawing/2014/main" id="{01BD88CC-C62F-4A33-82EA-73DE423C982E}"/>
              </a:ext>
            </a:extLst>
          </p:cNvPr>
          <p:cNvSpPr/>
          <p:nvPr/>
        </p:nvSpPr>
        <p:spPr>
          <a:xfrm>
            <a:off x="3647092" y="1249994"/>
            <a:ext cx="3240000" cy="239171"/>
          </a:xfrm>
          <a:prstGeom prst="chevron">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t>Méthode</a:t>
            </a:r>
          </a:p>
        </p:txBody>
      </p:sp>
      <p:sp>
        <p:nvSpPr>
          <p:cNvPr id="9" name="Flèche : chevron 8">
            <a:extLst>
              <a:ext uri="{FF2B5EF4-FFF2-40B4-BE49-F238E27FC236}">
                <a16:creationId xmlns:a16="http://schemas.microsoft.com/office/drawing/2014/main" id="{BC4656AC-5A0E-4F62-B215-08A43AEC14C1}"/>
              </a:ext>
            </a:extLst>
          </p:cNvPr>
          <p:cNvSpPr/>
          <p:nvPr/>
        </p:nvSpPr>
        <p:spPr>
          <a:xfrm>
            <a:off x="7008190" y="1249994"/>
            <a:ext cx="3240000" cy="239171"/>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400" dirty="0">
                <a:solidFill>
                  <a:schemeClr val="bg1"/>
                </a:solidFill>
              </a:rPr>
              <a:t>Key </a:t>
            </a:r>
            <a:r>
              <a:rPr lang="fr-FR" sz="1400" dirty="0" err="1">
                <a:solidFill>
                  <a:schemeClr val="bg1"/>
                </a:solidFill>
              </a:rPr>
              <a:t>results</a:t>
            </a:r>
            <a:r>
              <a:rPr lang="fr-FR" sz="1400" dirty="0">
                <a:solidFill>
                  <a:schemeClr val="bg1"/>
                </a:solidFill>
              </a:rPr>
              <a:t> &amp; Impact</a:t>
            </a:r>
          </a:p>
        </p:txBody>
      </p:sp>
      <p:sp>
        <p:nvSpPr>
          <p:cNvPr id="10" name="Rectangle : coins arrondis 9">
            <a:extLst>
              <a:ext uri="{FF2B5EF4-FFF2-40B4-BE49-F238E27FC236}">
                <a16:creationId xmlns:a16="http://schemas.microsoft.com/office/drawing/2014/main" id="{D3E71884-AAB3-47EE-ADEB-088A225BBF07}"/>
              </a:ext>
            </a:extLst>
          </p:cNvPr>
          <p:cNvSpPr/>
          <p:nvPr/>
        </p:nvSpPr>
        <p:spPr>
          <a:xfrm>
            <a:off x="285994" y="1706880"/>
            <a:ext cx="3240000" cy="3622766"/>
          </a:xfrm>
          <a:prstGeom prst="roundRect">
            <a:avLst>
              <a:gd name="adj" fmla="val 2959"/>
            </a:avLst>
          </a:prstGeom>
          <a:noFill/>
          <a:effectLst>
            <a:outerShdw blurRad="50800" dist="38100" algn="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dirty="0"/>
          </a:p>
        </p:txBody>
      </p:sp>
      <p:sp>
        <p:nvSpPr>
          <p:cNvPr id="12" name="Rectangle : coins arrondis 11">
            <a:extLst>
              <a:ext uri="{FF2B5EF4-FFF2-40B4-BE49-F238E27FC236}">
                <a16:creationId xmlns:a16="http://schemas.microsoft.com/office/drawing/2014/main" id="{DFFA0C20-8549-43BA-BFB7-E73435786459}"/>
              </a:ext>
            </a:extLst>
          </p:cNvPr>
          <p:cNvSpPr/>
          <p:nvPr/>
        </p:nvSpPr>
        <p:spPr>
          <a:xfrm>
            <a:off x="3647092" y="1706880"/>
            <a:ext cx="3240000" cy="3622766"/>
          </a:xfrm>
          <a:prstGeom prst="roundRect">
            <a:avLst>
              <a:gd name="adj" fmla="val 2959"/>
            </a:avLst>
          </a:prstGeom>
          <a:noFill/>
          <a:ln>
            <a:solidFill>
              <a:schemeClr val="accent3"/>
            </a:solidFill>
          </a:ln>
          <a:effectLst>
            <a:outerShdw blurRad="50800" dist="38100" algn="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00C8E319-7287-41A3-81B7-833F07D79FA7}"/>
              </a:ext>
            </a:extLst>
          </p:cNvPr>
          <p:cNvSpPr/>
          <p:nvPr/>
        </p:nvSpPr>
        <p:spPr>
          <a:xfrm>
            <a:off x="7008190" y="1706880"/>
            <a:ext cx="3240000" cy="3622766"/>
          </a:xfrm>
          <a:prstGeom prst="roundRect">
            <a:avLst>
              <a:gd name="adj" fmla="val 2959"/>
            </a:avLst>
          </a:prstGeom>
          <a:noFill/>
          <a:ln>
            <a:solidFill>
              <a:schemeClr val="accent1"/>
            </a:solidFill>
          </a:ln>
          <a:effectLst>
            <a:outerShdw blurRad="50800" dist="38100" algn="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F1EF957A-FA59-45DA-A2E1-67E338C122AE}"/>
              </a:ext>
            </a:extLst>
          </p:cNvPr>
          <p:cNvSpPr/>
          <p:nvPr/>
        </p:nvSpPr>
        <p:spPr>
          <a:xfrm>
            <a:off x="5922751" y="5208816"/>
            <a:ext cx="2049780" cy="6770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Include GRAPHS or IMAGES</a:t>
            </a:r>
          </a:p>
        </p:txBody>
      </p:sp>
      <p:sp>
        <p:nvSpPr>
          <p:cNvPr id="15" name="ZoneTexte 14">
            <a:extLst>
              <a:ext uri="{FF2B5EF4-FFF2-40B4-BE49-F238E27FC236}">
                <a16:creationId xmlns:a16="http://schemas.microsoft.com/office/drawing/2014/main" id="{71B86C51-22C0-4733-B43A-87CEBCD38ABC}"/>
              </a:ext>
            </a:extLst>
          </p:cNvPr>
          <p:cNvSpPr txBox="1"/>
          <p:nvPr/>
        </p:nvSpPr>
        <p:spPr>
          <a:xfrm>
            <a:off x="328932" y="1762138"/>
            <a:ext cx="3144994" cy="2677656"/>
          </a:xfrm>
          <a:prstGeom prst="rect">
            <a:avLst/>
          </a:prstGeom>
          <a:noFill/>
          <a:ln>
            <a:noFill/>
          </a:ln>
        </p:spPr>
        <p:txBody>
          <a:bodyPr wrap="square" rtlCol="0">
            <a:spAutoFit/>
          </a:bodyPr>
          <a:lstStyle/>
          <a:p>
            <a:r>
              <a:t>Build an API that can respond to any question from a website if the information is available.</a:t>
            </a:r>
          </a:p>
          <a:p/>
          <a:p>
            <a:r>
              <a:t>Minimize the cost and the number of explored pages</a:t>
            </a:r>
          </a:p>
          <a:p>
            <a:r>
              <a:t>Automatically adapt to different structures</a:t>
            </a:r>
          </a:p>
          <a:p>
            <a:r>
              <a:t>Scale to thousands of websites explored each day</a:t>
            </a:r>
          </a:p>
          <a:p>
            <a:r>
              <a:t>Store the results in a structured database</a:t>
            </a:r>
          </a:p>
        </p:txBody>
      </p:sp>
      <p:sp>
        <p:nvSpPr>
          <p:cNvPr id="16" name="ZoneTexte 15">
            <a:extLst>
              <a:ext uri="{FF2B5EF4-FFF2-40B4-BE49-F238E27FC236}">
                <a16:creationId xmlns:a16="http://schemas.microsoft.com/office/drawing/2014/main" id="{A25632D7-F1F1-4F4A-9249-F65D28931F3B}"/>
              </a:ext>
            </a:extLst>
          </p:cNvPr>
          <p:cNvSpPr txBox="1"/>
          <p:nvPr/>
        </p:nvSpPr>
        <p:spPr>
          <a:xfrm>
            <a:off x="3694595" y="1754462"/>
            <a:ext cx="3144994" cy="2893100"/>
          </a:xfrm>
          <a:prstGeom prst="rect">
            <a:avLst/>
          </a:prstGeom>
          <a:noFill/>
          <a:ln>
            <a:noFill/>
          </a:ln>
        </p:spPr>
        <p:txBody>
          <a:bodyPr wrap="square" rtlCol="0">
            <a:spAutoFit/>
          </a:bodyPr>
          <a:lstStyle/>
          <a:p>
            <a:r>
              <a:t>Use state-of-the-art Agentic LLMs and fast scraping technologies</a:t>
            </a:r>
          </a:p>
          <a:p/>
          <a:p>
            <a:r>
              <a:t>1- Use agentic functionalities to allow the LLM to choose the subpages to explore</a:t>
            </a:r>
          </a:p>
          <a:p>
            <a:r>
              <a:t>2- Use Regex to minimize the content to structure and extract information</a:t>
            </a:r>
          </a:p>
          <a:p>
            <a:r>
              <a:t>3- Use external LLM to structure the information</a:t>
            </a:r>
          </a:p>
          <a:p>
            <a:r>
              <a:t>4- Store the information for later exploitation</a:t>
            </a:r>
          </a:p>
        </p:txBody>
      </p:sp>
      <p:sp>
        <p:nvSpPr>
          <p:cNvPr id="17" name="ZoneTexte 16">
            <a:extLst>
              <a:ext uri="{FF2B5EF4-FFF2-40B4-BE49-F238E27FC236}">
                <a16:creationId xmlns:a16="http://schemas.microsoft.com/office/drawing/2014/main" id="{78A96432-B3B3-4314-8AA4-97E11BA1EA8F}"/>
              </a:ext>
            </a:extLst>
          </p:cNvPr>
          <p:cNvSpPr txBox="1"/>
          <p:nvPr/>
        </p:nvSpPr>
        <p:spPr>
          <a:xfrm>
            <a:off x="7055693" y="1762138"/>
            <a:ext cx="3144994" cy="1815882"/>
          </a:xfrm>
          <a:prstGeom prst="rect">
            <a:avLst/>
          </a:prstGeom>
          <a:noFill/>
          <a:ln>
            <a:noFill/>
          </a:ln>
        </p:spPr>
        <p:txBody>
          <a:bodyPr wrap="square" rtlCol="0">
            <a:spAutoFit/>
          </a:bodyPr>
          <a:lstStyle/>
          <a:p>
            <a:r>
              <a:t>700,000+ company websites structured and ready for analysis or integration</a:t>
            </a:r>
          </a:p>
          <a:p>
            <a:r>
              <a:t>Ability to answer any questions if the answer is available on the website</a:t>
            </a:r>
          </a:p>
          <a:p>
            <a:r>
              <a:t>Creation of a unique, unmatched company knowledge base</a:t>
            </a:r>
          </a:p>
        </p:txBody>
      </p:sp>
    </p:spTree>
    <p:extLst>
      <p:ext uri="{BB962C8B-B14F-4D97-AF65-F5344CB8AC3E}">
        <p14:creationId xmlns:p14="http://schemas.microsoft.com/office/powerpoint/2010/main" val="566033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9E8B7E-B479-4FFA-92E7-C91E13454AA8}"/>
              </a:ext>
            </a:extLst>
          </p:cNvPr>
          <p:cNvSpPr/>
          <p:nvPr/>
        </p:nvSpPr>
        <p:spPr>
          <a:xfrm>
            <a:off x="0" y="-30164"/>
            <a:ext cx="10691813" cy="8923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 name="Titre 5">
            <a:extLst>
              <a:ext uri="{FF2B5EF4-FFF2-40B4-BE49-F238E27FC236}">
                <a16:creationId xmlns:a16="http://schemas.microsoft.com/office/drawing/2014/main" id="{040A4815-2A21-468E-829A-A48C7194BFC2}"/>
              </a:ext>
            </a:extLst>
          </p:cNvPr>
          <p:cNvSpPr>
            <a:spLocks noGrp="1"/>
          </p:cNvSpPr>
          <p:nvPr>
            <p:ph type="title"/>
          </p:nvPr>
        </p:nvSpPr>
        <p:spPr>
          <a:xfrm>
            <a:off x="555370" y="-30164"/>
            <a:ext cx="9581071" cy="892313"/>
          </a:xfrm>
        </p:spPr>
        <p:txBody>
          <a:bodyPr/>
          <a:lstStyle/>
          <a:p>
            <a:r>
              <a:t>Sovereign solution to facilitate prospecting in the French public innovation ecosystem</a:t>
            </a:r>
          </a:p>
        </p:txBody>
      </p:sp>
      <p:sp>
        <p:nvSpPr>
          <p:cNvPr id="4" name="Rectangle 3">
            <a:extLst>
              <a:ext uri="{FF2B5EF4-FFF2-40B4-BE49-F238E27FC236}">
                <a16:creationId xmlns:a16="http://schemas.microsoft.com/office/drawing/2014/main" id="{83AE33B4-FD76-4045-98C7-9B8B7E3AF9AE}"/>
              </a:ext>
            </a:extLst>
          </p:cNvPr>
          <p:cNvSpPr/>
          <p:nvPr/>
        </p:nvSpPr>
        <p:spPr>
          <a:xfrm>
            <a:off x="4206240" y="957942"/>
            <a:ext cx="2151017" cy="531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Template Use Case 1</a:t>
            </a:r>
          </a:p>
        </p:txBody>
      </p:sp>
      <p:sp>
        <p:nvSpPr>
          <p:cNvPr id="5" name="Ellipse 4">
            <a:extLst>
              <a:ext uri="{FF2B5EF4-FFF2-40B4-BE49-F238E27FC236}">
                <a16:creationId xmlns:a16="http://schemas.microsoft.com/office/drawing/2014/main" id="{103C8773-F2EB-476E-8383-3F27920C7DF7}"/>
              </a:ext>
            </a:extLst>
          </p:cNvPr>
          <p:cNvSpPr/>
          <p:nvPr/>
        </p:nvSpPr>
        <p:spPr>
          <a:xfrm>
            <a:off x="10067109" y="121920"/>
            <a:ext cx="362162" cy="32221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00000"/>
              </a:solidFill>
            </a:endParaRPr>
          </a:p>
        </p:txBody>
      </p:sp>
      <p:sp>
        <p:nvSpPr>
          <p:cNvPr id="8" name="Rectangle 7">
            <a:extLst>
              <a:ext uri="{FF2B5EF4-FFF2-40B4-BE49-F238E27FC236}">
                <a16:creationId xmlns:a16="http://schemas.microsoft.com/office/drawing/2014/main" id="{64379E40-CA10-49A1-BED5-C0DE9AB24C10}"/>
              </a:ext>
            </a:extLst>
          </p:cNvPr>
          <p:cNvSpPr/>
          <p:nvPr/>
        </p:nvSpPr>
        <p:spPr>
          <a:xfrm>
            <a:off x="0" y="862149"/>
            <a:ext cx="10691813" cy="1341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Flèche : pentagone 2">
            <a:extLst>
              <a:ext uri="{FF2B5EF4-FFF2-40B4-BE49-F238E27FC236}">
                <a16:creationId xmlns:a16="http://schemas.microsoft.com/office/drawing/2014/main" id="{21930837-3431-4CC1-B833-10A0C2A81147}"/>
              </a:ext>
            </a:extLst>
          </p:cNvPr>
          <p:cNvSpPr/>
          <p:nvPr/>
        </p:nvSpPr>
        <p:spPr>
          <a:xfrm>
            <a:off x="285994" y="1249994"/>
            <a:ext cx="3240000" cy="239171"/>
          </a:xfrm>
          <a:prstGeom prst="homePlat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400" dirty="0">
                <a:solidFill>
                  <a:schemeClr val="accent2"/>
                </a:solidFill>
              </a:rPr>
              <a:t>Objectives &amp; challenges</a:t>
            </a:r>
          </a:p>
        </p:txBody>
      </p:sp>
      <p:sp>
        <p:nvSpPr>
          <p:cNvPr id="7" name="Flèche : chevron 6">
            <a:extLst>
              <a:ext uri="{FF2B5EF4-FFF2-40B4-BE49-F238E27FC236}">
                <a16:creationId xmlns:a16="http://schemas.microsoft.com/office/drawing/2014/main" id="{01BD88CC-C62F-4A33-82EA-73DE423C982E}"/>
              </a:ext>
            </a:extLst>
          </p:cNvPr>
          <p:cNvSpPr/>
          <p:nvPr/>
        </p:nvSpPr>
        <p:spPr>
          <a:xfrm>
            <a:off x="3647092" y="1249994"/>
            <a:ext cx="3240000" cy="239171"/>
          </a:xfrm>
          <a:prstGeom prst="chevron">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t>Méthode</a:t>
            </a:r>
          </a:p>
        </p:txBody>
      </p:sp>
      <p:sp>
        <p:nvSpPr>
          <p:cNvPr id="9" name="Flèche : chevron 8">
            <a:extLst>
              <a:ext uri="{FF2B5EF4-FFF2-40B4-BE49-F238E27FC236}">
                <a16:creationId xmlns:a16="http://schemas.microsoft.com/office/drawing/2014/main" id="{BC4656AC-5A0E-4F62-B215-08A43AEC14C1}"/>
              </a:ext>
            </a:extLst>
          </p:cNvPr>
          <p:cNvSpPr/>
          <p:nvPr/>
        </p:nvSpPr>
        <p:spPr>
          <a:xfrm>
            <a:off x="7008190" y="1249994"/>
            <a:ext cx="3240000" cy="239171"/>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400" dirty="0">
                <a:solidFill>
                  <a:schemeClr val="bg1"/>
                </a:solidFill>
              </a:rPr>
              <a:t>Key </a:t>
            </a:r>
            <a:r>
              <a:rPr lang="fr-FR" sz="1400" dirty="0" err="1">
                <a:solidFill>
                  <a:schemeClr val="bg1"/>
                </a:solidFill>
              </a:rPr>
              <a:t>results</a:t>
            </a:r>
            <a:r>
              <a:rPr lang="fr-FR" sz="1400" dirty="0">
                <a:solidFill>
                  <a:schemeClr val="bg1"/>
                </a:solidFill>
              </a:rPr>
              <a:t> &amp; Impact</a:t>
            </a:r>
          </a:p>
        </p:txBody>
      </p:sp>
      <p:sp>
        <p:nvSpPr>
          <p:cNvPr id="10" name="Rectangle : coins arrondis 9">
            <a:extLst>
              <a:ext uri="{FF2B5EF4-FFF2-40B4-BE49-F238E27FC236}">
                <a16:creationId xmlns:a16="http://schemas.microsoft.com/office/drawing/2014/main" id="{D3E71884-AAB3-47EE-ADEB-088A225BBF07}"/>
              </a:ext>
            </a:extLst>
          </p:cNvPr>
          <p:cNvSpPr/>
          <p:nvPr/>
        </p:nvSpPr>
        <p:spPr>
          <a:xfrm>
            <a:off x="285994" y="1706880"/>
            <a:ext cx="3240000" cy="3622766"/>
          </a:xfrm>
          <a:prstGeom prst="roundRect">
            <a:avLst>
              <a:gd name="adj" fmla="val 2959"/>
            </a:avLst>
          </a:prstGeom>
          <a:noFill/>
          <a:effectLst>
            <a:outerShdw blurRad="50800" dist="38100" algn="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dirty="0"/>
          </a:p>
        </p:txBody>
      </p:sp>
      <p:sp>
        <p:nvSpPr>
          <p:cNvPr id="12" name="Rectangle : coins arrondis 11">
            <a:extLst>
              <a:ext uri="{FF2B5EF4-FFF2-40B4-BE49-F238E27FC236}">
                <a16:creationId xmlns:a16="http://schemas.microsoft.com/office/drawing/2014/main" id="{DFFA0C20-8549-43BA-BFB7-E73435786459}"/>
              </a:ext>
            </a:extLst>
          </p:cNvPr>
          <p:cNvSpPr/>
          <p:nvPr/>
        </p:nvSpPr>
        <p:spPr>
          <a:xfrm>
            <a:off x="3647092" y="1706880"/>
            <a:ext cx="3240000" cy="3622766"/>
          </a:xfrm>
          <a:prstGeom prst="roundRect">
            <a:avLst>
              <a:gd name="adj" fmla="val 2959"/>
            </a:avLst>
          </a:prstGeom>
          <a:noFill/>
          <a:ln>
            <a:solidFill>
              <a:schemeClr val="accent3"/>
            </a:solidFill>
          </a:ln>
          <a:effectLst>
            <a:outerShdw blurRad="50800" dist="38100" algn="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00C8E319-7287-41A3-81B7-833F07D79FA7}"/>
              </a:ext>
            </a:extLst>
          </p:cNvPr>
          <p:cNvSpPr/>
          <p:nvPr/>
        </p:nvSpPr>
        <p:spPr>
          <a:xfrm>
            <a:off x="7008190" y="1706880"/>
            <a:ext cx="3240000" cy="3622766"/>
          </a:xfrm>
          <a:prstGeom prst="roundRect">
            <a:avLst>
              <a:gd name="adj" fmla="val 2959"/>
            </a:avLst>
          </a:prstGeom>
          <a:noFill/>
          <a:ln>
            <a:solidFill>
              <a:schemeClr val="accent1"/>
            </a:solidFill>
          </a:ln>
          <a:effectLst>
            <a:outerShdw blurRad="50800" dist="38100" algn="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F1EF957A-FA59-45DA-A2E1-67E338C122AE}"/>
              </a:ext>
            </a:extLst>
          </p:cNvPr>
          <p:cNvSpPr/>
          <p:nvPr/>
        </p:nvSpPr>
        <p:spPr>
          <a:xfrm>
            <a:off x="5922751" y="5208816"/>
            <a:ext cx="2049780" cy="6770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Include GRAPHS or IMAGES</a:t>
            </a:r>
          </a:p>
        </p:txBody>
      </p:sp>
      <p:sp>
        <p:nvSpPr>
          <p:cNvPr id="15" name="ZoneTexte 14">
            <a:extLst>
              <a:ext uri="{FF2B5EF4-FFF2-40B4-BE49-F238E27FC236}">
                <a16:creationId xmlns:a16="http://schemas.microsoft.com/office/drawing/2014/main" id="{71B86C51-22C0-4733-B43A-87CEBCD38ABC}"/>
              </a:ext>
            </a:extLst>
          </p:cNvPr>
          <p:cNvSpPr txBox="1"/>
          <p:nvPr/>
        </p:nvSpPr>
        <p:spPr>
          <a:xfrm>
            <a:off x="328932" y="1762138"/>
            <a:ext cx="3144994" cy="2677656"/>
          </a:xfrm>
          <a:prstGeom prst="rect">
            <a:avLst/>
          </a:prstGeom>
          <a:noFill/>
          <a:ln>
            <a:noFill/>
          </a:ln>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Build and deploy a tool for Business Developers to identify and qualify French companies most likely to incubate a technology</a:t>
            </a:r>
          </a:p>
          <a:p>
            <a:endParaRPr lang="en-US"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sz="1400" dirty="0">
                <a:latin typeface="Calibri" panose="020F0502020204030204" pitchFamily="34" charset="0"/>
                <a:ea typeface="Calibri" panose="020F0502020204030204" pitchFamily="34" charset="0"/>
                <a:cs typeface="Calibri" panose="020F0502020204030204" pitchFamily="34" charset="0"/>
              </a:rPr>
              <a:t>Use collected knowledge of French companies’ activities</a:t>
            </a:r>
          </a:p>
          <a:p>
            <a:pPr marL="285750" indent="-285750">
              <a:buFont typeface="Wingdings" panose="05000000000000000000" pitchFamily="2" charset="2"/>
              <a:buChar char="Ø"/>
            </a:pPr>
            <a:r>
              <a:rPr lang="en-US" sz="1400" dirty="0">
                <a:latin typeface="Calibri" panose="020F0502020204030204" pitchFamily="34" charset="0"/>
                <a:ea typeface="Calibri" panose="020F0502020204030204" pitchFamily="34" charset="0"/>
                <a:cs typeface="Calibri" panose="020F0502020204030204" pitchFamily="34" charset="0"/>
              </a:rPr>
              <a:t>Understand and leverage the concepts included in a technology description</a:t>
            </a:r>
          </a:p>
          <a:p>
            <a:pPr marL="285750" indent="-285750">
              <a:buFont typeface="Wingdings" panose="05000000000000000000" pitchFamily="2" charset="2"/>
              <a:buChar char="Ø"/>
            </a:pPr>
            <a:r>
              <a:rPr lang="en-US" sz="1400" dirty="0">
                <a:latin typeface="Calibri" panose="020F0502020204030204" pitchFamily="34" charset="0"/>
                <a:ea typeface="Calibri" panose="020F0502020204030204" pitchFamily="34" charset="0"/>
                <a:cs typeface="Calibri" panose="020F0502020204030204" pitchFamily="34" charset="0"/>
              </a:rPr>
              <a:t>Accelerate the Business Developers’ workflow</a:t>
            </a:r>
            <a:endParaRPr lang="fr-FR" sz="1400" dirty="0">
              <a:latin typeface="Calibri" panose="020F0502020204030204" pitchFamily="34" charset="0"/>
              <a:ea typeface="Calibri" panose="020F0502020204030204" pitchFamily="34" charset="0"/>
              <a:cs typeface="Calibri" panose="020F0502020204030204" pitchFamily="34" charset="0"/>
            </a:endParaRPr>
          </a:p>
        </p:txBody>
      </p:sp>
      <p:sp>
        <p:nvSpPr>
          <p:cNvPr id="16" name="ZoneTexte 15">
            <a:extLst>
              <a:ext uri="{FF2B5EF4-FFF2-40B4-BE49-F238E27FC236}">
                <a16:creationId xmlns:a16="http://schemas.microsoft.com/office/drawing/2014/main" id="{A25632D7-F1F1-4F4A-9249-F65D28931F3B}"/>
              </a:ext>
            </a:extLst>
          </p:cNvPr>
          <p:cNvSpPr txBox="1"/>
          <p:nvPr/>
        </p:nvSpPr>
        <p:spPr>
          <a:xfrm>
            <a:off x="3694595" y="1754462"/>
            <a:ext cx="3144994" cy="2246769"/>
          </a:xfrm>
          <a:prstGeom prst="rect">
            <a:avLst/>
          </a:prstGeom>
          <a:noFill/>
          <a:ln>
            <a:noFill/>
          </a:ln>
        </p:spPr>
        <p:txBody>
          <a:bodyPr wrap="square" rtlCol="0">
            <a:spAutoFit/>
          </a:bodyPr>
          <a:lstStyle/>
          <a:p>
            <a:r>
              <a:t>Utilisez des LLM de pointe et du stockage pour maximiser la compréhension de la requête de l'utilisateur</a:t>
            </a:r>
          </a:p>
          <a:p/>
          <a:p>
            <a:r>
              <a:t>1- Analyser la requête de l'utilisateur</a:t>
            </a:r>
          </a:p>
          <a:p>
            <a:r>
              <a:t>2- Utiliser SOLR pour récupérer efficacement les candidats les plus pertinents</a:t>
            </a:r>
          </a:p>
          <a:p>
            <a:r>
              <a:t>3- Réorganiser les candidats en utilisant toutes les informations disponibles, y compris les KPI financiers et d'innovation</a:t>
            </a:r>
          </a:p>
        </p:txBody>
      </p:sp>
      <p:sp>
        <p:nvSpPr>
          <p:cNvPr id="17" name="ZoneTexte 16">
            <a:extLst>
              <a:ext uri="{FF2B5EF4-FFF2-40B4-BE49-F238E27FC236}">
                <a16:creationId xmlns:a16="http://schemas.microsoft.com/office/drawing/2014/main" id="{78A96432-B3B3-4314-8AA4-97E11BA1EA8F}"/>
              </a:ext>
            </a:extLst>
          </p:cNvPr>
          <p:cNvSpPr txBox="1"/>
          <p:nvPr/>
        </p:nvSpPr>
        <p:spPr>
          <a:xfrm>
            <a:off x="7055693" y="1762138"/>
            <a:ext cx="3144994" cy="738664"/>
          </a:xfrm>
          <a:prstGeom prst="rect">
            <a:avLst/>
          </a:prstGeom>
          <a:noFill/>
          <a:ln>
            <a:noFill/>
          </a:ln>
        </p:spPr>
        <p:txBody>
          <a:bodyPr wrap="square" rtlCol="0">
            <a:spAutoFit/>
          </a:bodyPr>
          <a:lstStyle/>
          <a:p>
            <a:r>
              <a:t>Reduced prospecting time by a factor of 2</a:t>
            </a:r>
          </a:p>
          <a:p>
            <a:r>
              <a:t>Identified an additional 50% of prospects</a:t>
            </a:r>
          </a:p>
        </p:txBody>
      </p:sp>
      <p:sp>
        <p:nvSpPr>
          <p:cNvPr id="18" name="Rectangle : coins arrondis 17">
            <a:extLst>
              <a:ext uri="{FF2B5EF4-FFF2-40B4-BE49-F238E27FC236}">
                <a16:creationId xmlns:a16="http://schemas.microsoft.com/office/drawing/2014/main" id="{A006CD6F-B043-49D5-ADF9-95956150783C}"/>
              </a:ext>
            </a:extLst>
          </p:cNvPr>
          <p:cNvSpPr/>
          <p:nvPr/>
        </p:nvSpPr>
        <p:spPr>
          <a:xfrm>
            <a:off x="8282940" y="2685714"/>
            <a:ext cx="883920" cy="384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TBC..</a:t>
            </a:r>
          </a:p>
        </p:txBody>
      </p:sp>
    </p:spTree>
    <p:extLst>
      <p:ext uri="{BB962C8B-B14F-4D97-AF65-F5344CB8AC3E}">
        <p14:creationId xmlns:p14="http://schemas.microsoft.com/office/powerpoint/2010/main" val="1524992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7B3A87-8478-4BA9-0E39-96AB2B2F9F15}"/>
              </a:ext>
            </a:extLst>
          </p:cNvPr>
          <p:cNvSpPr>
            <a:spLocks noGrp="1"/>
          </p:cNvSpPr>
          <p:nvPr>
            <p:ph type="title"/>
          </p:nvPr>
        </p:nvSpPr>
        <p:spPr>
          <a:xfrm>
            <a:off x="555370" y="218802"/>
            <a:ext cx="9581071" cy="892313"/>
          </a:xfrm>
        </p:spPr>
        <p:txBody>
          <a:bodyPr>
            <a:normAutofit/>
          </a:bodyPr>
          <a:lstStyle/>
          <a:p>
            <a:r>
              <a:t>Our positioning at Quinten Finance:</a:t>
            </a:r>
          </a:p>
          <a:p>
            <a:r>
              <a:t>A sovereign and innovative AI shaped by and for the business</a:t>
            </a:r>
          </a:p>
        </p:txBody>
      </p:sp>
      <p:sp>
        <p:nvSpPr>
          <p:cNvPr id="38" name="Ellipse 96">
            <a:extLst>
              <a:ext uri="{FF2B5EF4-FFF2-40B4-BE49-F238E27FC236}">
                <a16:creationId xmlns:a16="http://schemas.microsoft.com/office/drawing/2014/main" id="{2B1E1297-3399-482A-8411-8F6E2C76A618}"/>
              </a:ext>
            </a:extLst>
          </p:cNvPr>
          <p:cNvSpPr/>
          <p:nvPr/>
        </p:nvSpPr>
        <p:spPr>
          <a:xfrm>
            <a:off x="1130102" y="1719146"/>
            <a:ext cx="528301" cy="528301"/>
          </a:xfrm>
          <a:prstGeom prst="ellipse">
            <a:avLst/>
          </a:prstGeom>
          <a:solidFill>
            <a:schemeClr val="accent5">
              <a:alpha val="29804"/>
            </a:schemeClr>
          </a:solidFill>
          <a:ln w="12700" cap="flat" cmpd="sng" algn="ctr">
            <a:noFill/>
            <a:prstDash val="solid"/>
            <a:miter lim="800000"/>
          </a:ln>
          <a:effectLst/>
        </p:spPr>
        <p:txBody>
          <a:bodyPr rtlCol="0" anchor="ctr"/>
          <a:lstStyle/>
          <a:p>
            <a:pPr algn="ctr" defTabSz="801906">
              <a:defRPr/>
            </a:pPr>
            <a:endParaRPr lang="fr-FR" sz="1579">
              <a:solidFill>
                <a:srgbClr val="FFFFFF"/>
              </a:solidFill>
              <a:latin typeface="+mj-lt"/>
            </a:endParaRPr>
          </a:p>
        </p:txBody>
      </p:sp>
      <p:sp>
        <p:nvSpPr>
          <p:cNvPr id="39" name="Google Shape;346;p24">
            <a:extLst>
              <a:ext uri="{FF2B5EF4-FFF2-40B4-BE49-F238E27FC236}">
                <a16:creationId xmlns:a16="http://schemas.microsoft.com/office/drawing/2014/main" id="{C1A0D8E2-27A8-4FD9-A329-BF3074B840CF}"/>
              </a:ext>
            </a:extLst>
          </p:cNvPr>
          <p:cNvSpPr txBox="1"/>
          <p:nvPr/>
        </p:nvSpPr>
        <p:spPr>
          <a:xfrm>
            <a:off x="687150" y="2252795"/>
            <a:ext cx="1414206" cy="528300"/>
          </a:xfrm>
          <a:prstGeom prst="rect">
            <a:avLst/>
          </a:prstGeom>
          <a:noFill/>
          <a:ln>
            <a:noFill/>
          </a:ln>
        </p:spPr>
        <p:txBody>
          <a:bodyPr spcFirstLastPara="1" wrap="square" lIns="80176" tIns="80176" rIns="80176" bIns="80176" anchor="ctr" anchorCtr="0">
            <a:noAutofit/>
          </a:bodyPr>
          <a:lstStyle/>
          <a:p>
            <a:r>
              <a:t>Leader in AI</a:t>
            </a:r>
          </a:p>
        </p:txBody>
      </p:sp>
      <p:sp>
        <p:nvSpPr>
          <p:cNvPr id="42" name="ZoneTexte 40">
            <a:extLst>
              <a:ext uri="{FF2B5EF4-FFF2-40B4-BE49-F238E27FC236}">
                <a16:creationId xmlns:a16="http://schemas.microsoft.com/office/drawing/2014/main" id="{68329FFA-3E51-4BD0-9734-CFA506583757}"/>
              </a:ext>
            </a:extLst>
          </p:cNvPr>
          <p:cNvSpPr txBox="1"/>
          <p:nvPr/>
        </p:nvSpPr>
        <p:spPr>
          <a:xfrm>
            <a:off x="257720" y="2860701"/>
            <a:ext cx="2457054" cy="2605993"/>
          </a:xfrm>
          <a:prstGeom prst="roundRect">
            <a:avLst>
              <a:gd name="adj" fmla="val 4496"/>
            </a:avLst>
          </a:prstGeom>
          <a:solidFill>
            <a:srgbClr val="FFFFFF"/>
          </a:solidFill>
          <a:ln>
            <a:noFill/>
          </a:ln>
          <a:effectLst>
            <a:outerShdw blurRad="71438" algn="ctr" rotWithShape="0">
              <a:srgbClr val="000000">
                <a:alpha val="25000"/>
              </a:srgbClr>
            </a:outerShdw>
          </a:effectLst>
        </p:spPr>
        <p:txBody>
          <a:bodyPr spcFirstLastPara="1" wrap="square" lIns="31570" tIns="94711" rIns="31570" bIns="31570" anchor="ctr" anchorCtr="0">
            <a:noAutofit/>
          </a:bodyPr>
          <a:lstStyle>
            <a:defPPr marR="0" lvl="0" algn="l" rtl="0">
              <a:lnSpc>
                <a:spcPct val="100000"/>
              </a:lnSpc>
              <a:spcBef>
                <a:spcPts val="0"/>
              </a:spcBef>
              <a:spcAft>
                <a:spcPts val="0"/>
              </a:spcAft>
            </a:defPPr>
            <a:lvl1pPr marL="88900" indent="3175">
              <a:defRPr sz="1100">
                <a:solidFill>
                  <a:schemeClr val="dk1"/>
                </a:solidFill>
              </a:defRPr>
            </a:lvl1pPr>
          </a:lstStyle>
          <a:p>
            <a:r>
              <a:t>Dozens of AI solutions and GenAI in production used by our clients</a:t>
            </a:r>
          </a:p>
          <a:p/>
          <a:p>
            <a:r>
              <a:t>Internal Datalab and ongoing technological watch</a:t>
            </a:r>
          </a:p>
          <a:p/>
          <a:p>
            <a:r>
              <a:t>Several differentiating assets (analysis of weak signals, specific company database, matching engine, etc.)</a:t>
            </a:r>
          </a:p>
        </p:txBody>
      </p:sp>
      <p:pic>
        <p:nvPicPr>
          <p:cNvPr id="48" name="Picture 25">
            <a:extLst>
              <a:ext uri="{FF2B5EF4-FFF2-40B4-BE49-F238E27FC236}">
                <a16:creationId xmlns:a16="http://schemas.microsoft.com/office/drawing/2014/main" id="{02BB84C5-6198-432B-9ED0-9754A4FAD612}"/>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7179" y="1745578"/>
            <a:ext cx="474146" cy="473555"/>
          </a:xfrm>
          <a:prstGeom prst="rect">
            <a:avLst/>
          </a:prstGeom>
        </p:spPr>
      </p:pic>
      <p:sp>
        <p:nvSpPr>
          <p:cNvPr id="13" name="Ellipse 96">
            <a:extLst>
              <a:ext uri="{FF2B5EF4-FFF2-40B4-BE49-F238E27FC236}">
                <a16:creationId xmlns:a16="http://schemas.microsoft.com/office/drawing/2014/main" id="{87073F54-9081-42E5-A946-936B45ABC2BA}"/>
              </a:ext>
            </a:extLst>
          </p:cNvPr>
          <p:cNvSpPr/>
          <p:nvPr/>
        </p:nvSpPr>
        <p:spPr>
          <a:xfrm>
            <a:off x="6319184" y="1685900"/>
            <a:ext cx="528301" cy="528301"/>
          </a:xfrm>
          <a:prstGeom prst="ellipse">
            <a:avLst/>
          </a:prstGeom>
          <a:solidFill>
            <a:schemeClr val="accent5">
              <a:alpha val="29804"/>
            </a:schemeClr>
          </a:solidFill>
          <a:ln w="12700" cap="flat" cmpd="sng" algn="ctr">
            <a:noFill/>
            <a:prstDash val="solid"/>
            <a:miter lim="800000"/>
          </a:ln>
          <a:effectLst/>
        </p:spPr>
        <p:txBody>
          <a:bodyPr rtlCol="0" anchor="ctr"/>
          <a:lstStyle/>
          <a:p>
            <a:pPr algn="ctr" defTabSz="801906">
              <a:defRPr/>
            </a:pPr>
            <a:endParaRPr lang="fr-FR" sz="1579">
              <a:solidFill>
                <a:srgbClr val="FFFFFF"/>
              </a:solidFill>
              <a:latin typeface="+mj-lt"/>
            </a:endParaRPr>
          </a:p>
        </p:txBody>
      </p:sp>
      <p:sp>
        <p:nvSpPr>
          <p:cNvPr id="14" name="Google Shape;346;p24">
            <a:extLst>
              <a:ext uri="{FF2B5EF4-FFF2-40B4-BE49-F238E27FC236}">
                <a16:creationId xmlns:a16="http://schemas.microsoft.com/office/drawing/2014/main" id="{90FB11B8-4629-495B-AF4E-1F0747D37B8C}"/>
              </a:ext>
            </a:extLst>
          </p:cNvPr>
          <p:cNvSpPr txBox="1"/>
          <p:nvPr/>
        </p:nvSpPr>
        <p:spPr>
          <a:xfrm>
            <a:off x="8396030" y="2224792"/>
            <a:ext cx="1555627" cy="528300"/>
          </a:xfrm>
          <a:prstGeom prst="rect">
            <a:avLst/>
          </a:prstGeom>
          <a:noFill/>
          <a:ln>
            <a:noFill/>
          </a:ln>
        </p:spPr>
        <p:txBody>
          <a:bodyPr spcFirstLastPara="1" wrap="square" lIns="80176" tIns="80176" rIns="80176" bIns="80176" anchor="ctr" anchorCtr="0">
            <a:noAutofit/>
          </a:bodyPr>
          <a:lstStyle/>
          <a:p>
            <a:r>
              <a:t>Sovereignty</a:t>
            </a:r>
          </a:p>
        </p:txBody>
      </p:sp>
      <p:sp>
        <p:nvSpPr>
          <p:cNvPr id="15" name="ZoneTexte 14">
            <a:extLst>
              <a:ext uri="{FF2B5EF4-FFF2-40B4-BE49-F238E27FC236}">
                <a16:creationId xmlns:a16="http://schemas.microsoft.com/office/drawing/2014/main" id="{F12AF2DA-BA9C-4B4D-A05D-F2DA7694AEF3}"/>
              </a:ext>
            </a:extLst>
          </p:cNvPr>
          <p:cNvSpPr txBox="1"/>
          <p:nvPr/>
        </p:nvSpPr>
        <p:spPr>
          <a:xfrm>
            <a:off x="8037312" y="2832698"/>
            <a:ext cx="2457054" cy="2605993"/>
          </a:xfrm>
          <a:prstGeom prst="roundRect">
            <a:avLst>
              <a:gd name="adj" fmla="val 4496"/>
            </a:avLst>
          </a:prstGeom>
          <a:solidFill>
            <a:srgbClr val="FFFFFF"/>
          </a:solidFill>
          <a:ln>
            <a:noFill/>
          </a:ln>
          <a:effectLst>
            <a:outerShdw blurRad="71438" algn="ctr" rotWithShape="0">
              <a:srgbClr val="000000">
                <a:alpha val="25000"/>
              </a:srgbClr>
            </a:outerShdw>
          </a:effectLst>
        </p:spPr>
        <p:txBody>
          <a:bodyPr spcFirstLastPara="1" wrap="square" lIns="31570" tIns="94711" rIns="31570" bIns="31570" anchor="ctr" anchorCtr="0">
            <a:noAutofit/>
          </a:bodyPr>
          <a:lstStyle>
            <a:defPPr marR="0" lvl="0" algn="l" rtl="0">
              <a:lnSpc>
                <a:spcPct val="100000"/>
              </a:lnSpc>
              <a:spcBef>
                <a:spcPts val="0"/>
              </a:spcBef>
              <a:spcAft>
                <a:spcPts val="0"/>
              </a:spcAft>
            </a:defPPr>
            <a:lvl1pPr marL="88900" indent="3175">
              <a:defRPr sz="1100">
                <a:solidFill>
                  <a:schemeClr val="dk1"/>
                </a:solidFill>
              </a:defRPr>
            </a:lvl1pPr>
          </a:lstStyle>
          <a:p>
            <a:r>
              <a:t>Data and processing control (France)</a:t>
            </a:r>
          </a:p>
          <a:p/>
          <a:p>
            <a:r>
              <a:t>Independence from online models</a:t>
            </a:r>
          </a:p>
          <a:p/>
          <a:p>
            <a:r>
              <a:t>GDPR compliance &amp; avoiding the Cloud Act</a:t>
            </a:r>
          </a:p>
        </p:txBody>
      </p:sp>
      <p:sp>
        <p:nvSpPr>
          <p:cNvPr id="16" name="Google Shape;346;p24">
            <a:extLst>
              <a:ext uri="{FF2B5EF4-FFF2-40B4-BE49-F238E27FC236}">
                <a16:creationId xmlns:a16="http://schemas.microsoft.com/office/drawing/2014/main" id="{5A5D584C-FA34-474A-9489-8A82634FE121}"/>
              </a:ext>
            </a:extLst>
          </p:cNvPr>
          <p:cNvSpPr txBox="1"/>
          <p:nvPr/>
        </p:nvSpPr>
        <p:spPr>
          <a:xfrm>
            <a:off x="5805521" y="2219549"/>
            <a:ext cx="1555627" cy="528300"/>
          </a:xfrm>
          <a:prstGeom prst="rect">
            <a:avLst/>
          </a:prstGeom>
          <a:noFill/>
          <a:ln>
            <a:noFill/>
          </a:ln>
        </p:spPr>
        <p:txBody>
          <a:bodyPr spcFirstLastPara="1" wrap="square" lIns="80176" tIns="80176" rIns="80176" bIns="80176" anchor="ctr" anchorCtr="0">
            <a:noAutofit/>
          </a:bodyPr>
          <a:lstStyle/>
          <a:p>
            <a:r>
              <a:t>Customized solutions</a:t>
            </a:r>
          </a:p>
        </p:txBody>
      </p:sp>
      <p:sp>
        <p:nvSpPr>
          <p:cNvPr id="17" name="ZoneTexte 40">
            <a:extLst>
              <a:ext uri="{FF2B5EF4-FFF2-40B4-BE49-F238E27FC236}">
                <a16:creationId xmlns:a16="http://schemas.microsoft.com/office/drawing/2014/main" id="{EB562804-D114-4240-B846-2D1B09110A96}"/>
              </a:ext>
            </a:extLst>
          </p:cNvPr>
          <p:cNvSpPr txBox="1"/>
          <p:nvPr/>
        </p:nvSpPr>
        <p:spPr>
          <a:xfrm>
            <a:off x="5446803" y="2827455"/>
            <a:ext cx="2457054" cy="2605993"/>
          </a:xfrm>
          <a:prstGeom prst="roundRect">
            <a:avLst>
              <a:gd name="adj" fmla="val 4496"/>
            </a:avLst>
          </a:prstGeom>
          <a:solidFill>
            <a:srgbClr val="FFFFFF"/>
          </a:solidFill>
          <a:ln>
            <a:noFill/>
          </a:ln>
          <a:effectLst>
            <a:outerShdw blurRad="71438" algn="ctr" rotWithShape="0">
              <a:srgbClr val="000000">
                <a:alpha val="25000"/>
              </a:srgbClr>
            </a:outerShdw>
          </a:effectLst>
        </p:spPr>
        <p:txBody>
          <a:bodyPr spcFirstLastPara="1" wrap="square" lIns="31570" tIns="94711" rIns="31570" bIns="31570" anchor="ctr" anchorCtr="0">
            <a:noAutofit/>
          </a:bodyPr>
          <a:lstStyle>
            <a:defPPr marR="0" lvl="0" algn="l" rtl="0">
              <a:lnSpc>
                <a:spcPct val="100000"/>
              </a:lnSpc>
              <a:spcBef>
                <a:spcPts val="0"/>
              </a:spcBef>
              <a:spcAft>
                <a:spcPts val="0"/>
              </a:spcAft>
            </a:defPPr>
            <a:lvl1pPr marL="88900" indent="3175">
              <a:defRPr sz="1100">
                <a:solidFill>
                  <a:schemeClr val="dk1"/>
                </a:solidFill>
              </a:defRPr>
            </a:lvl1pPr>
          </a:lstStyle>
          <a:p>
            <a:r>
              <a:t>Tools co-developed with our clients and business units in production and used</a:t>
            </a:r>
          </a:p>
          <a:p/>
          <a:p>
            <a:r>
              <a:t>Derivation of Quinten modules into custom features</a:t>
            </a:r>
          </a:p>
          <a:p/>
          <a:p>
            <a:r>
              <a:t>User interface tailored to your workflow</a:t>
            </a:r>
          </a:p>
        </p:txBody>
      </p:sp>
      <p:sp>
        <p:nvSpPr>
          <p:cNvPr id="18" name="Ellipse 96">
            <a:extLst>
              <a:ext uri="{FF2B5EF4-FFF2-40B4-BE49-F238E27FC236}">
                <a16:creationId xmlns:a16="http://schemas.microsoft.com/office/drawing/2014/main" id="{EDFDE5C2-F3F2-4410-9F86-C57B0F166BD6}"/>
              </a:ext>
            </a:extLst>
          </p:cNvPr>
          <p:cNvSpPr/>
          <p:nvPr/>
        </p:nvSpPr>
        <p:spPr>
          <a:xfrm>
            <a:off x="8943691" y="1723448"/>
            <a:ext cx="528301" cy="528301"/>
          </a:xfrm>
          <a:prstGeom prst="ellipse">
            <a:avLst/>
          </a:prstGeom>
          <a:solidFill>
            <a:schemeClr val="accent5">
              <a:alpha val="29804"/>
            </a:schemeClr>
          </a:solidFill>
          <a:ln w="12700" cap="flat" cmpd="sng" algn="ctr">
            <a:noFill/>
            <a:prstDash val="solid"/>
            <a:miter lim="800000"/>
          </a:ln>
          <a:effectLst/>
        </p:spPr>
        <p:txBody>
          <a:bodyPr rtlCol="0" anchor="ctr"/>
          <a:lstStyle/>
          <a:p>
            <a:pPr algn="ctr" defTabSz="801906">
              <a:defRPr/>
            </a:pPr>
            <a:endParaRPr lang="fr-FR" sz="1579">
              <a:solidFill>
                <a:srgbClr val="FFFFFF"/>
              </a:solidFill>
              <a:latin typeface="+mj-lt"/>
            </a:endParaRPr>
          </a:p>
        </p:txBody>
      </p:sp>
      <p:pic>
        <p:nvPicPr>
          <p:cNvPr id="19" name="Picture 24">
            <a:extLst>
              <a:ext uri="{FF2B5EF4-FFF2-40B4-BE49-F238E27FC236}">
                <a16:creationId xmlns:a16="http://schemas.microsoft.com/office/drawing/2014/main" id="{86ACEC47-2091-42D6-930A-5CB68E4309C5}"/>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368082" y="1767373"/>
            <a:ext cx="430504" cy="429965"/>
          </a:xfrm>
          <a:prstGeom prst="rect">
            <a:avLst/>
          </a:prstGeom>
        </p:spPr>
      </p:pic>
      <p:pic>
        <p:nvPicPr>
          <p:cNvPr id="20" name="Image 19" descr="Une image contenant dessin, lumière&#10;&#10;Description générée automatiquement">
            <a:extLst>
              <a:ext uri="{FF2B5EF4-FFF2-40B4-BE49-F238E27FC236}">
                <a16:creationId xmlns:a16="http://schemas.microsoft.com/office/drawing/2014/main" id="{9819648E-2E2E-4FD2-8DB4-D1AF281E65F1}"/>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993843" y="1782565"/>
            <a:ext cx="410066" cy="410066"/>
          </a:xfrm>
          <a:prstGeom prst="rect">
            <a:avLst/>
          </a:prstGeom>
        </p:spPr>
      </p:pic>
      <p:sp>
        <p:nvSpPr>
          <p:cNvPr id="7" name="Ellipse 96">
            <a:extLst>
              <a:ext uri="{FF2B5EF4-FFF2-40B4-BE49-F238E27FC236}">
                <a16:creationId xmlns:a16="http://schemas.microsoft.com/office/drawing/2014/main" id="{A2BF3D22-5005-40B0-9004-2D790230ACC9}"/>
              </a:ext>
            </a:extLst>
          </p:cNvPr>
          <p:cNvSpPr/>
          <p:nvPr/>
        </p:nvSpPr>
        <p:spPr>
          <a:xfrm>
            <a:off x="3720610" y="1723448"/>
            <a:ext cx="528301" cy="528301"/>
          </a:xfrm>
          <a:prstGeom prst="ellipse">
            <a:avLst/>
          </a:prstGeom>
          <a:solidFill>
            <a:schemeClr val="accent5">
              <a:alpha val="29804"/>
            </a:schemeClr>
          </a:solidFill>
          <a:ln w="12700" cap="flat" cmpd="sng" algn="ctr">
            <a:noFill/>
            <a:prstDash val="solid"/>
            <a:miter lim="800000"/>
          </a:ln>
          <a:effectLst/>
        </p:spPr>
        <p:txBody>
          <a:bodyPr rtlCol="0" anchor="ctr"/>
          <a:lstStyle/>
          <a:p>
            <a:pPr algn="ctr" defTabSz="801906">
              <a:defRPr/>
            </a:pPr>
            <a:endParaRPr lang="fr-FR" sz="1579">
              <a:solidFill>
                <a:srgbClr val="FFFFFF"/>
              </a:solidFill>
              <a:latin typeface="+mj-lt"/>
            </a:endParaRPr>
          </a:p>
        </p:txBody>
      </p:sp>
      <p:sp>
        <p:nvSpPr>
          <p:cNvPr id="8" name="Google Shape;346;p24">
            <a:extLst>
              <a:ext uri="{FF2B5EF4-FFF2-40B4-BE49-F238E27FC236}">
                <a16:creationId xmlns:a16="http://schemas.microsoft.com/office/drawing/2014/main" id="{09DC75A1-BDCE-4C63-8A9B-D3AF58D7FFDF}"/>
              </a:ext>
            </a:extLst>
          </p:cNvPr>
          <p:cNvSpPr txBox="1"/>
          <p:nvPr/>
        </p:nvSpPr>
        <p:spPr>
          <a:xfrm>
            <a:off x="3206946" y="2258038"/>
            <a:ext cx="1555627" cy="528300"/>
          </a:xfrm>
          <a:prstGeom prst="rect">
            <a:avLst/>
          </a:prstGeom>
          <a:noFill/>
          <a:ln>
            <a:noFill/>
          </a:ln>
        </p:spPr>
        <p:txBody>
          <a:bodyPr spcFirstLastPara="1" wrap="square" lIns="80176" tIns="80176" rIns="80176" bIns="80176" anchor="ctr" anchorCtr="0">
            <a:noAutofit/>
          </a:bodyPr>
          <a:lstStyle/>
          <a:p>
            <a:r>
              <a:t>Business expertise and advice</a:t>
            </a:r>
          </a:p>
        </p:txBody>
      </p:sp>
      <p:sp>
        <p:nvSpPr>
          <p:cNvPr id="9" name="ZoneTexte 40">
            <a:extLst>
              <a:ext uri="{FF2B5EF4-FFF2-40B4-BE49-F238E27FC236}">
                <a16:creationId xmlns:a16="http://schemas.microsoft.com/office/drawing/2014/main" id="{A245C2F9-C028-4F3B-BB84-F9D8A6FCBCEC}"/>
              </a:ext>
            </a:extLst>
          </p:cNvPr>
          <p:cNvSpPr txBox="1"/>
          <p:nvPr/>
        </p:nvSpPr>
        <p:spPr>
          <a:xfrm>
            <a:off x="2848229" y="2860701"/>
            <a:ext cx="2457054" cy="2605993"/>
          </a:xfrm>
          <a:prstGeom prst="roundRect">
            <a:avLst>
              <a:gd name="adj" fmla="val 4496"/>
            </a:avLst>
          </a:prstGeom>
          <a:solidFill>
            <a:srgbClr val="FFFFFF"/>
          </a:solidFill>
          <a:ln>
            <a:noFill/>
          </a:ln>
          <a:effectLst>
            <a:outerShdw blurRad="71438" algn="ctr" rotWithShape="0">
              <a:srgbClr val="000000">
                <a:alpha val="25000"/>
              </a:srgbClr>
            </a:outerShdw>
          </a:effectLst>
        </p:spPr>
        <p:txBody>
          <a:bodyPr spcFirstLastPara="1" wrap="square" lIns="31570" tIns="94711" rIns="31570" bIns="94711" anchor="ctr" anchorCtr="0">
            <a:noAutofit/>
          </a:bodyPr>
          <a:lstStyle>
            <a:defPPr marR="0" lvl="0" algn="l" rtl="0">
              <a:lnSpc>
                <a:spcPct val="100000"/>
              </a:lnSpc>
              <a:spcBef>
                <a:spcPts val="0"/>
              </a:spcBef>
              <a:spcAft>
                <a:spcPts val="0"/>
              </a:spcAft>
            </a:defPPr>
            <a:lvl1pPr marL="88900" indent="3175">
              <a:defRPr sz="1100">
                <a:solidFill>
                  <a:schemeClr val="dk1"/>
                </a:solidFill>
              </a:defRPr>
            </a:lvl1pPr>
          </a:lstStyle>
          <a:p>
            <a:r>
              <a:t>Expertise in business and banking data</a:t>
            </a:r>
          </a:p>
          <a:p/>
          <a:p>
            <a:r>
              <a:t>Intervention throughout the chain: from framing to use by teams</a:t>
            </a:r>
          </a:p>
          <a:p/>
          <a:p>
            <a:r>
              <a:t>Process redesign, skills development, team ownership</a:t>
            </a:r>
          </a:p>
        </p:txBody>
      </p:sp>
      <p:pic>
        <p:nvPicPr>
          <p:cNvPr id="10" name="Picture 23">
            <a:extLst>
              <a:ext uri="{FF2B5EF4-FFF2-40B4-BE49-F238E27FC236}">
                <a16:creationId xmlns:a16="http://schemas.microsoft.com/office/drawing/2014/main" id="{4AE88C7C-20CA-4AD8-8EDE-AF132907FFC3}"/>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3741112" y="1743645"/>
            <a:ext cx="487296" cy="487907"/>
          </a:xfrm>
          <a:prstGeom prst="rect">
            <a:avLst/>
          </a:prstGeom>
        </p:spPr>
      </p:pic>
      <p:sp>
        <p:nvSpPr>
          <p:cNvPr id="2" name="Rectangle 1">
            <a:extLst>
              <a:ext uri="{FF2B5EF4-FFF2-40B4-BE49-F238E27FC236}">
                <a16:creationId xmlns:a16="http://schemas.microsoft.com/office/drawing/2014/main" id="{1C7BBB1B-1060-459C-A6A1-9ED42B5CA678}"/>
              </a:ext>
            </a:extLst>
          </p:cNvPr>
          <p:cNvSpPr/>
          <p:nvPr/>
        </p:nvSpPr>
        <p:spPr>
          <a:xfrm>
            <a:off x="-1" y="218801"/>
            <a:ext cx="2091559" cy="799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To be translated and proofread</a:t>
            </a:r>
          </a:p>
        </p:txBody>
      </p:sp>
      <p:sp>
        <p:nvSpPr>
          <p:cNvPr id="21" name="Ellipse 20">
            <a:extLst>
              <a:ext uri="{FF2B5EF4-FFF2-40B4-BE49-F238E27FC236}">
                <a16:creationId xmlns:a16="http://schemas.microsoft.com/office/drawing/2014/main" id="{6DAAA917-5C6D-4BB5-AE0C-4FEE163AE8ED}"/>
              </a:ext>
            </a:extLst>
          </p:cNvPr>
          <p:cNvSpPr/>
          <p:nvPr/>
        </p:nvSpPr>
        <p:spPr>
          <a:xfrm>
            <a:off x="10132204" y="57693"/>
            <a:ext cx="362162" cy="32221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3896244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643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E93AA-F375-987A-7C55-C7B4494BAB8F}"/>
            </a:ext>
          </a:extLst>
        </p:cNvPr>
        <p:cNvGrpSpPr/>
        <p:nvPr/>
      </p:nvGrpSpPr>
      <p:grpSpPr>
        <a:xfrm>
          <a:off x="0" y="0"/>
          <a:ext cx="0" cy="0"/>
          <a:chOff x="0" y="0"/>
          <a:chExt cx="0" cy="0"/>
        </a:xfrm>
      </p:grpSpPr>
      <p:pic>
        <p:nvPicPr>
          <p:cNvPr id="17" name="Graphic 16">
            <a:extLst>
              <a:ext uri="{FF2B5EF4-FFF2-40B4-BE49-F238E27FC236}">
                <a16:creationId xmlns:a16="http://schemas.microsoft.com/office/drawing/2014/main" id="{CF3C518F-E23C-0E9E-C9A4-970FA85E1447}"/>
              </a:ext>
            </a:extLst>
          </p:cNvPr>
          <p:cNvPicPr>
            <a:picLocks noChangeAspect="1"/>
          </p:cNvPicPr>
          <p:nvPr/>
        </p:nvPicPr>
        <p:blipFill>
          <a:blip r:embed="rId3">
            <a:extLst>
              <a:ext uri="{96DAC541-7B7A-43D3-8B79-37D633B846F1}">
                <asvg:svgBlip xmlns:asvg="http://schemas.microsoft.com/office/drawing/2016/SVG/main" r:embed="rId4"/>
              </a:ext>
            </a:extLst>
          </a:blip>
          <a:srcRect l="4479" t="14225" r="-4479" b="24575"/>
          <a:stretch/>
        </p:blipFill>
        <p:spPr>
          <a:xfrm>
            <a:off x="-1" y="17115"/>
            <a:ext cx="10691813" cy="6014145"/>
          </a:xfrm>
          <a:prstGeom prst="rect">
            <a:avLst/>
          </a:prstGeom>
        </p:spPr>
      </p:pic>
      <p:sp>
        <p:nvSpPr>
          <p:cNvPr id="4" name="Title 3">
            <a:extLst>
              <a:ext uri="{FF2B5EF4-FFF2-40B4-BE49-F238E27FC236}">
                <a16:creationId xmlns:a16="http://schemas.microsoft.com/office/drawing/2014/main" id="{0E065955-EB32-8931-134C-97F1819B7700}"/>
              </a:ext>
            </a:extLst>
          </p:cNvPr>
          <p:cNvSpPr>
            <a:spLocks noGrp="1"/>
          </p:cNvSpPr>
          <p:nvPr>
            <p:ph type="title"/>
          </p:nvPr>
        </p:nvSpPr>
        <p:spPr>
          <a:xfrm>
            <a:off x="300201" y="337313"/>
            <a:ext cx="10391611" cy="790106"/>
          </a:xfrm>
        </p:spPr>
        <p:txBody>
          <a:bodyPr/>
          <a:lstStyle/>
          <a:p>
            <a:r>
              <a:t>Signaux en temps réel pour la détection des risques de défaillance des entreprises</a:t>
            </a:r>
          </a:p>
        </p:txBody>
      </p:sp>
      <p:sp>
        <p:nvSpPr>
          <p:cNvPr id="6" name="Text Placeholder 5">
            <a:extLst>
              <a:ext uri="{FF2B5EF4-FFF2-40B4-BE49-F238E27FC236}">
                <a16:creationId xmlns:a16="http://schemas.microsoft.com/office/drawing/2014/main" id="{BF18DFAF-2DAE-9D88-9C50-84AAD17E364A}"/>
              </a:ext>
            </a:extLst>
          </p:cNvPr>
          <p:cNvSpPr>
            <a:spLocks noGrp="1"/>
          </p:cNvSpPr>
          <p:nvPr>
            <p:ph type="body" sz="quarter" idx="17"/>
          </p:nvPr>
        </p:nvSpPr>
        <p:spPr/>
        <p:txBody>
          <a:bodyPr/>
          <a:lstStyle/>
          <a:p>
            <a:r>
              <a:t>All use cases are part of Quinten's expertise &amp; track record</a:t>
            </a:r>
          </a:p>
        </p:txBody>
      </p:sp>
      <p:sp>
        <p:nvSpPr>
          <p:cNvPr id="2" name="Rectangle 1">
            <a:extLst>
              <a:ext uri="{FF2B5EF4-FFF2-40B4-BE49-F238E27FC236}">
                <a16:creationId xmlns:a16="http://schemas.microsoft.com/office/drawing/2014/main" id="{8938A619-9A65-609E-A535-7E77ED1FC524}"/>
              </a:ext>
            </a:extLst>
          </p:cNvPr>
          <p:cNvSpPr/>
          <p:nvPr/>
        </p:nvSpPr>
        <p:spPr>
          <a:xfrm rot="16200000">
            <a:off x="7752728" y="2947292"/>
            <a:ext cx="5673245" cy="204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65">
                <a:solidFill>
                  <a:schemeClr val="accent6"/>
                </a:solidFill>
                <a:latin typeface="Source Sans Pro SemiBold" panose="020B0603030403020204" pitchFamily="34" charset="0"/>
                <a:cs typeface="Circular Std Medium" panose="020B0604020101010102" pitchFamily="34" charset="0"/>
              </a:rPr>
              <a:t>STRICTLY CONFIDENTIAL</a:t>
            </a:r>
          </a:p>
        </p:txBody>
      </p:sp>
      <p:sp>
        <p:nvSpPr>
          <p:cNvPr id="3" name="Espace réservé du numéro de diapositive 2">
            <a:extLst>
              <a:ext uri="{FF2B5EF4-FFF2-40B4-BE49-F238E27FC236}">
                <a16:creationId xmlns:a16="http://schemas.microsoft.com/office/drawing/2014/main" id="{F99B2B57-C5B5-AD0A-A75F-9BE632326E77}"/>
              </a:ext>
            </a:extLst>
          </p:cNvPr>
          <p:cNvSpPr>
            <a:spLocks noGrp="1"/>
          </p:cNvSpPr>
          <p:nvPr>
            <p:ph type="sldNum" sz="quarter" idx="4"/>
          </p:nvPr>
        </p:nvSpPr>
        <p:spPr/>
        <p:txBody>
          <a:bodyPr/>
          <a:lstStyle/>
          <a:p>
            <a:fld id="{8843CB48-5C74-3C40-96D5-AE391F5F8F57}" type="slidenum">
              <a:rPr lang="en-FR" smtClean="0"/>
              <a:pPr/>
              <a:t>29</a:t>
            </a:fld>
            <a:endParaRPr lang="en-FR"/>
          </a:p>
        </p:txBody>
      </p:sp>
      <p:sp>
        <p:nvSpPr>
          <p:cNvPr id="25" name="Espace réservé du contenu 4">
            <a:extLst>
              <a:ext uri="{FF2B5EF4-FFF2-40B4-BE49-F238E27FC236}">
                <a16:creationId xmlns:a16="http://schemas.microsoft.com/office/drawing/2014/main" id="{D7A98C04-4F3F-894A-4773-E82D1F747D51}"/>
              </a:ext>
            </a:extLst>
          </p:cNvPr>
          <p:cNvSpPr txBox="1">
            <a:spLocks/>
          </p:cNvSpPr>
          <p:nvPr/>
        </p:nvSpPr>
        <p:spPr>
          <a:xfrm>
            <a:off x="384389" y="1479171"/>
            <a:ext cx="10102500" cy="4262488"/>
          </a:xfrm>
          <a:prstGeom prst="rect">
            <a:avLst/>
          </a:prstGeom>
        </p:spPr>
        <p:txBody>
          <a:bodyPr vert="horz" lIns="80189" tIns="40094" rIns="80189" bIns="40094" numCol="2" spcCol="360000" rtlCol="0">
            <a:noAutofit/>
          </a:bodyPr>
          <a:lstStyle>
            <a:lvl1pPr marL="0" indent="0" algn="l" defTabSz="914400" rtl="0" eaLnBrk="1" latinLnBrk="0" hangingPunct="1">
              <a:lnSpc>
                <a:spcPct val="90000"/>
              </a:lnSpc>
              <a:spcBef>
                <a:spcPts val="1000"/>
              </a:spcBef>
              <a:buClr>
                <a:srgbClr val="FF6E6E"/>
              </a:buClr>
              <a:buFont typeface="Arial" panose="020B0604020202020204" pitchFamily="34" charset="0"/>
              <a:buNone/>
              <a:defRPr sz="2500" b="0" i="0" kern="120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1pPr>
            <a:lvl2pPr marL="800100" indent="-342900" algn="l" defTabSz="914400" rtl="0" eaLnBrk="1" latinLnBrk="0" hangingPunct="1">
              <a:lnSpc>
                <a:spcPct val="90000"/>
              </a:lnSpc>
              <a:spcBef>
                <a:spcPts val="500"/>
              </a:spcBef>
              <a:buClr>
                <a:srgbClr val="FF6E6E"/>
              </a:buClr>
              <a:buFont typeface="Arial" panose="020B0604020202020204" pitchFamily="34" charset="0"/>
              <a:buChar char="•"/>
              <a:defRPr sz="2000" b="0" i="0" kern="120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2pPr>
            <a:lvl3pPr marL="1200150" indent="-285750" algn="l" defTabSz="914400" rtl="0" eaLnBrk="1" latinLnBrk="0" hangingPunct="1">
              <a:lnSpc>
                <a:spcPct val="90000"/>
              </a:lnSpc>
              <a:spcBef>
                <a:spcPts val="500"/>
              </a:spcBef>
              <a:buClr>
                <a:srgbClr val="FF6E6E"/>
              </a:buClr>
              <a:buFont typeface="Arial" panose="020B0604020202020204" pitchFamily="34" charset="0"/>
              <a:buChar char="•"/>
              <a:defRPr sz="1800" b="0" i="0" kern="120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3pPr>
            <a:lvl4pPr marL="1657350" indent="-285750" algn="l" defTabSz="914400" rtl="0" eaLnBrk="1" latinLnBrk="0" hangingPunct="1">
              <a:lnSpc>
                <a:spcPct val="90000"/>
              </a:lnSpc>
              <a:spcBef>
                <a:spcPts val="500"/>
              </a:spcBef>
              <a:buClr>
                <a:srgbClr val="FF6E6E"/>
              </a:buClr>
              <a:buFont typeface="Arial" panose="020B0604020202020204" pitchFamily="34" charset="0"/>
              <a:buChar char="•"/>
              <a:defRPr sz="1500" b="0" i="0" kern="120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4pPr>
            <a:lvl5pPr marL="2114550" indent="-285750" algn="l" defTabSz="914400" rtl="0" eaLnBrk="1" latinLnBrk="0" hangingPunct="1">
              <a:lnSpc>
                <a:spcPct val="90000"/>
              </a:lnSpc>
              <a:spcBef>
                <a:spcPts val="500"/>
              </a:spcBef>
              <a:buClr>
                <a:srgbClr val="FF6E6E"/>
              </a:buClr>
              <a:buFont typeface="Arial" panose="020B0604020202020204" pitchFamily="34" charset="0"/>
              <a:buChar char="•"/>
              <a:defRPr sz="1100" b="0" i="0" kern="120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t>Challenge</a:t>
            </a:r>
          </a:p>
          <a:p>
            <a:r>
              <a:t>Poor assessment of company health and compromised high-stakes decisions due to outdated data.</a:t>
            </a:r>
          </a:p>
          <a:p>
            <a:r>
              <a:t>Existing tool unused due to excessive false positives and lack of trust</a:t>
            </a:r>
          </a:p>
          <a:p>
            <a:r>
              <a:t>Abrupt score changes led to confusion and high customer support volume.</a:t>
            </a:r>
          </a:p>
          <a:p>
            <a:r>
              <a:t>Data &amp; Method</a:t>
            </a:r>
          </a:p>
          <a:p>
            <a:r>
              <a:t>Ingested real-time signals from hot data sources (e.g., press articles).</a:t>
            </a:r>
          </a:p>
          <a:p>
            <a:r>
              <a:t>Developed advanced NER and entity matching to link companies to the correct SIREN</a:t>
            </a:r>
          </a:p>
          <a:p>
            <a:r>
              <a:t>Built machine learning models to assess risk level </a:t>
            </a:r>
          </a:p>
          <a:p>
            <a:r>
              <a:t>Delivered a SaaS platform with daily alerts for high-risk companies.</a:t>
            </a:r>
          </a:p>
          <a:p/>
          <a:p>
            <a:r>
              <a:t>Results</a:t>
            </a:r>
          </a:p>
          <a:p>
            <a:r>
              <a:t>Achieved &gt;85% entity matching accuracy.</a:t>
            </a:r>
          </a:p>
          <a:p>
            <a:r>
              <a:t>12x reduction in false positives vs. previous risk model.</a:t>
            </a:r>
          </a:p>
          <a:p>
            <a:r>
              <a:t>Risk scores now evolve gradually, enabling earlier, smoother client communication.</a:t>
            </a:r>
          </a:p>
          <a:p/>
          <a:p>
            <a:r>
              <a:t>Business Impact</a:t>
            </a:r>
          </a:p>
          <a:p>
            <a:r>
              <a:t>Provided clients with timely, reliable, and actionable risk insights.</a:t>
            </a:r>
          </a:p>
          <a:p>
            <a:r>
              <a:t>Drastically reduced support calls linked to misunderstood score changes.</a:t>
            </a:r>
          </a:p>
          <a:p>
            <a:r>
              <a:t>Strengthened Altares’ market position as a leader in real-time data intelligence.</a:t>
            </a:r>
          </a:p>
          <a:p>
            <a:r>
              <a:t>Protected brand trust by preventing reputational damage from outdated alerts.</a:t>
            </a:r>
          </a:p>
        </p:txBody>
      </p:sp>
    </p:spTree>
    <p:extLst>
      <p:ext uri="{BB962C8B-B14F-4D97-AF65-F5344CB8AC3E}">
        <p14:creationId xmlns:p14="http://schemas.microsoft.com/office/powerpoint/2010/main" val="3766845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4AF4D61-BF88-9C2F-0E77-FF06FC8F72F7}"/>
              </a:ext>
            </a:extLst>
          </p:cNvPr>
          <p:cNvSpPr>
            <a:spLocks noGrp="1"/>
          </p:cNvSpPr>
          <p:nvPr>
            <p:ph type="body" sz="quarter" idx="12"/>
          </p:nvPr>
        </p:nvSpPr>
        <p:spPr>
          <a:xfrm>
            <a:off x="5437205" y="1812999"/>
            <a:ext cx="5111484" cy="2443396"/>
          </a:xfrm>
        </p:spPr>
        <p:txBody>
          <a:bodyPr/>
          <a:lstStyle/>
          <a:p>
            <a:r>
              <a:t>Global Capabilities</a:t>
            </a:r>
          </a:p>
          <a:p>
            <a:r>
              <a:t>SMARTER DECISIONS, MEASURABLE RESULTS</a:t>
            </a:r>
          </a:p>
          <a:p>
            <a:r>
              <a:t>USE CASES</a:t>
            </a:r>
          </a:p>
        </p:txBody>
      </p:sp>
      <p:sp>
        <p:nvSpPr>
          <p:cNvPr id="3" name="Espace réservé du texte 2">
            <a:extLst>
              <a:ext uri="{FF2B5EF4-FFF2-40B4-BE49-F238E27FC236}">
                <a16:creationId xmlns:a16="http://schemas.microsoft.com/office/drawing/2014/main" id="{A60A3069-8164-CF75-7895-1769ACC88BC3}"/>
              </a:ext>
            </a:extLst>
          </p:cNvPr>
          <p:cNvSpPr>
            <a:spLocks noGrp="1"/>
          </p:cNvSpPr>
          <p:nvPr>
            <p:ph type="body" sz="quarter" idx="13"/>
          </p:nvPr>
        </p:nvSpPr>
        <p:spPr/>
        <p:txBody>
          <a:bodyPr/>
          <a:lstStyle/>
          <a:p>
            <a:r>
              <a:rPr lang="fr-FR"/>
              <a:t>Agenda</a:t>
            </a:r>
          </a:p>
        </p:txBody>
      </p:sp>
    </p:spTree>
    <p:extLst>
      <p:ext uri="{BB962C8B-B14F-4D97-AF65-F5344CB8AC3E}">
        <p14:creationId xmlns:p14="http://schemas.microsoft.com/office/powerpoint/2010/main" val="2590023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43458-8C04-5B8B-B416-C761D536BB4F}"/>
            </a:ext>
          </a:extLst>
        </p:cNvPr>
        <p:cNvGrpSpPr/>
        <p:nvPr/>
      </p:nvGrpSpPr>
      <p:grpSpPr>
        <a:xfrm>
          <a:off x="0" y="0"/>
          <a:ext cx="0" cy="0"/>
          <a:chOff x="0" y="0"/>
          <a:chExt cx="0" cy="0"/>
        </a:xfrm>
      </p:grpSpPr>
      <p:pic>
        <p:nvPicPr>
          <p:cNvPr id="17" name="Graphic 16">
            <a:extLst>
              <a:ext uri="{FF2B5EF4-FFF2-40B4-BE49-F238E27FC236}">
                <a16:creationId xmlns:a16="http://schemas.microsoft.com/office/drawing/2014/main" id="{5DD9FAE0-A7A4-9E4E-2438-595638CB93B5}"/>
              </a:ext>
            </a:extLst>
          </p:cNvPr>
          <p:cNvPicPr>
            <a:picLocks noChangeAspect="1"/>
          </p:cNvPicPr>
          <p:nvPr/>
        </p:nvPicPr>
        <p:blipFill>
          <a:blip r:embed="rId3">
            <a:extLst>
              <a:ext uri="{96DAC541-7B7A-43D3-8B79-37D633B846F1}">
                <asvg:svgBlip xmlns:asvg="http://schemas.microsoft.com/office/drawing/2016/SVG/main" r:embed="rId4"/>
              </a:ext>
            </a:extLst>
          </a:blip>
          <a:srcRect l="4479" t="14225" r="-4479" b="24575"/>
          <a:stretch/>
        </p:blipFill>
        <p:spPr>
          <a:xfrm>
            <a:off x="-1" y="17115"/>
            <a:ext cx="10691813" cy="6014145"/>
          </a:xfrm>
          <a:prstGeom prst="rect">
            <a:avLst/>
          </a:prstGeom>
        </p:spPr>
      </p:pic>
      <p:sp>
        <p:nvSpPr>
          <p:cNvPr id="4" name="Title 3">
            <a:extLst>
              <a:ext uri="{FF2B5EF4-FFF2-40B4-BE49-F238E27FC236}">
                <a16:creationId xmlns:a16="http://schemas.microsoft.com/office/drawing/2014/main" id="{6B145159-F31A-64CA-413D-B07B5C657845}"/>
              </a:ext>
            </a:extLst>
          </p:cNvPr>
          <p:cNvSpPr>
            <a:spLocks noGrp="1"/>
          </p:cNvSpPr>
          <p:nvPr>
            <p:ph type="title"/>
          </p:nvPr>
        </p:nvSpPr>
        <p:spPr>
          <a:xfrm>
            <a:off x="300619" y="161999"/>
            <a:ext cx="10391611" cy="790106"/>
          </a:xfrm>
        </p:spPr>
        <p:txBody>
          <a:bodyPr/>
          <a:lstStyle/>
          <a:p>
            <a:r>
              <a:t>Use Case: Augmenter le transfert de technologie grâce à un outil de correspondance alimenté par l'IA</a:t>
            </a:r>
          </a:p>
        </p:txBody>
      </p:sp>
      <p:sp>
        <p:nvSpPr>
          <p:cNvPr id="6" name="Text Placeholder 5">
            <a:extLst>
              <a:ext uri="{FF2B5EF4-FFF2-40B4-BE49-F238E27FC236}">
                <a16:creationId xmlns:a16="http://schemas.microsoft.com/office/drawing/2014/main" id="{385EF181-3E95-6035-C51C-E11D16200716}"/>
              </a:ext>
            </a:extLst>
          </p:cNvPr>
          <p:cNvSpPr>
            <a:spLocks noGrp="1"/>
          </p:cNvSpPr>
          <p:nvPr>
            <p:ph type="body" sz="quarter" idx="17"/>
          </p:nvPr>
        </p:nvSpPr>
        <p:spPr/>
        <p:txBody>
          <a:bodyPr/>
          <a:lstStyle/>
          <a:p>
            <a:r>
              <a:t>All use cases are part of Quinten's expertise &amp; track record</a:t>
            </a:r>
          </a:p>
        </p:txBody>
      </p:sp>
      <p:sp>
        <p:nvSpPr>
          <p:cNvPr id="2" name="Rectangle 1">
            <a:extLst>
              <a:ext uri="{FF2B5EF4-FFF2-40B4-BE49-F238E27FC236}">
                <a16:creationId xmlns:a16="http://schemas.microsoft.com/office/drawing/2014/main" id="{E79421CD-7FF9-C417-CE17-46BE1CF1ABC3}"/>
              </a:ext>
            </a:extLst>
          </p:cNvPr>
          <p:cNvSpPr/>
          <p:nvPr/>
        </p:nvSpPr>
        <p:spPr>
          <a:xfrm rot="16200000">
            <a:off x="7752728" y="2947292"/>
            <a:ext cx="5673245" cy="204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65">
                <a:solidFill>
                  <a:schemeClr val="accent6"/>
                </a:solidFill>
                <a:latin typeface="Source Sans Pro SemiBold" panose="020B0603030403020204" pitchFamily="34" charset="0"/>
                <a:cs typeface="Circular Std Medium" panose="020B0604020101010102" pitchFamily="34" charset="0"/>
              </a:rPr>
              <a:t>STRICTLY CONFIDENTIAL</a:t>
            </a:r>
          </a:p>
        </p:txBody>
      </p:sp>
      <p:sp>
        <p:nvSpPr>
          <p:cNvPr id="3" name="Espace réservé du numéro de diapositive 2">
            <a:extLst>
              <a:ext uri="{FF2B5EF4-FFF2-40B4-BE49-F238E27FC236}">
                <a16:creationId xmlns:a16="http://schemas.microsoft.com/office/drawing/2014/main" id="{5D3BD099-57A3-8A2F-D5A0-07629633D6FA}"/>
              </a:ext>
            </a:extLst>
          </p:cNvPr>
          <p:cNvSpPr>
            <a:spLocks noGrp="1"/>
          </p:cNvSpPr>
          <p:nvPr>
            <p:ph type="sldNum" sz="quarter" idx="4"/>
          </p:nvPr>
        </p:nvSpPr>
        <p:spPr/>
        <p:txBody>
          <a:bodyPr/>
          <a:lstStyle/>
          <a:p>
            <a:fld id="{8843CB48-5C74-3C40-96D5-AE391F5F8F57}" type="slidenum">
              <a:rPr lang="en-FR" smtClean="0"/>
              <a:pPr/>
              <a:t>30</a:t>
            </a:fld>
            <a:endParaRPr lang="en-FR"/>
          </a:p>
        </p:txBody>
      </p:sp>
      <p:sp>
        <p:nvSpPr>
          <p:cNvPr id="25" name="Espace réservé du contenu 4">
            <a:extLst>
              <a:ext uri="{FF2B5EF4-FFF2-40B4-BE49-F238E27FC236}">
                <a16:creationId xmlns:a16="http://schemas.microsoft.com/office/drawing/2014/main" id="{9F6EBF0C-6CCC-9D33-5C06-A7AD75D1FF95}"/>
              </a:ext>
            </a:extLst>
          </p:cNvPr>
          <p:cNvSpPr txBox="1">
            <a:spLocks/>
          </p:cNvSpPr>
          <p:nvPr/>
        </p:nvSpPr>
        <p:spPr>
          <a:xfrm>
            <a:off x="342295" y="1318161"/>
            <a:ext cx="10102500" cy="4262488"/>
          </a:xfrm>
          <a:prstGeom prst="rect">
            <a:avLst/>
          </a:prstGeom>
        </p:spPr>
        <p:txBody>
          <a:bodyPr vert="horz" lIns="80189" tIns="40094" rIns="80189" bIns="40094" numCol="2" spcCol="360000" rtlCol="0">
            <a:noAutofit/>
          </a:bodyPr>
          <a:lstStyle>
            <a:lvl1pPr marL="0" indent="0" algn="l" defTabSz="914400" rtl="0" eaLnBrk="1" latinLnBrk="0" hangingPunct="1">
              <a:lnSpc>
                <a:spcPct val="90000"/>
              </a:lnSpc>
              <a:spcBef>
                <a:spcPts val="1000"/>
              </a:spcBef>
              <a:buClr>
                <a:srgbClr val="FF6E6E"/>
              </a:buClr>
              <a:buFont typeface="Arial" panose="020B0604020202020204" pitchFamily="34" charset="0"/>
              <a:buNone/>
              <a:defRPr sz="2500" b="0" i="0" kern="120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1pPr>
            <a:lvl2pPr marL="800100" indent="-342900" algn="l" defTabSz="914400" rtl="0" eaLnBrk="1" latinLnBrk="0" hangingPunct="1">
              <a:lnSpc>
                <a:spcPct val="90000"/>
              </a:lnSpc>
              <a:spcBef>
                <a:spcPts val="500"/>
              </a:spcBef>
              <a:buClr>
                <a:srgbClr val="FF6E6E"/>
              </a:buClr>
              <a:buFont typeface="Arial" panose="020B0604020202020204" pitchFamily="34" charset="0"/>
              <a:buChar char="•"/>
              <a:defRPr sz="2000" b="0" i="0" kern="120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2pPr>
            <a:lvl3pPr marL="1200150" indent="-285750" algn="l" defTabSz="914400" rtl="0" eaLnBrk="1" latinLnBrk="0" hangingPunct="1">
              <a:lnSpc>
                <a:spcPct val="90000"/>
              </a:lnSpc>
              <a:spcBef>
                <a:spcPts val="500"/>
              </a:spcBef>
              <a:buClr>
                <a:srgbClr val="FF6E6E"/>
              </a:buClr>
              <a:buFont typeface="Arial" panose="020B0604020202020204" pitchFamily="34" charset="0"/>
              <a:buChar char="•"/>
              <a:defRPr sz="1800" b="0" i="0" kern="120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3pPr>
            <a:lvl4pPr marL="1657350" indent="-285750" algn="l" defTabSz="914400" rtl="0" eaLnBrk="1" latinLnBrk="0" hangingPunct="1">
              <a:lnSpc>
                <a:spcPct val="90000"/>
              </a:lnSpc>
              <a:spcBef>
                <a:spcPts val="500"/>
              </a:spcBef>
              <a:buClr>
                <a:srgbClr val="FF6E6E"/>
              </a:buClr>
              <a:buFont typeface="Arial" panose="020B0604020202020204" pitchFamily="34" charset="0"/>
              <a:buChar char="•"/>
              <a:defRPr sz="1500" b="0" i="0" kern="120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4pPr>
            <a:lvl5pPr marL="2114550" indent="-285750" algn="l" defTabSz="914400" rtl="0" eaLnBrk="1" latinLnBrk="0" hangingPunct="1">
              <a:lnSpc>
                <a:spcPct val="90000"/>
              </a:lnSpc>
              <a:spcBef>
                <a:spcPts val="500"/>
              </a:spcBef>
              <a:buClr>
                <a:srgbClr val="FF6E6E"/>
              </a:buClr>
              <a:buFont typeface="Arial" panose="020B0604020202020204" pitchFamily="34" charset="0"/>
              <a:buChar char="•"/>
              <a:defRPr sz="1100" b="0" i="0" kern="120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3" b="1">
                <a:latin typeface="Source Sans Pro Black" panose="020B0803030403020204" pitchFamily="34" charset="0"/>
                <a:ea typeface="Source Sans Pro Black" panose="020B0803030403020204" pitchFamily="34" charset="0"/>
              </a:rPr>
              <a:t>Challenge</a:t>
            </a:r>
          </a:p>
          <a:p>
            <a:pPr marL="157323" indent="-157323" algn="just" fontAlgn="base">
              <a:spcAft>
                <a:spcPct val="0"/>
              </a:spcAft>
              <a:buFont typeface="Arial" panose="020B0604020202020204" pitchFamily="34" charset="0"/>
              <a:buChar char="•"/>
            </a:pPr>
            <a:r>
              <a:rPr lang="fr-FR" altLang="fr-FR" sz="1403"/>
              <a:t>Matching a public </a:t>
            </a:r>
            <a:r>
              <a:rPr lang="fr-FR" altLang="fr-FR" sz="1403" err="1"/>
              <a:t>research</a:t>
            </a:r>
            <a:r>
              <a:rPr lang="fr-FR" altLang="fr-FR" sz="1403"/>
              <a:t> </a:t>
            </a:r>
            <a:r>
              <a:rPr lang="fr-FR" altLang="fr-FR" sz="1403" err="1"/>
              <a:t>technology</a:t>
            </a:r>
            <a:r>
              <a:rPr lang="fr-FR" altLang="fr-FR" sz="1403"/>
              <a:t> </a:t>
            </a:r>
            <a:r>
              <a:rPr lang="fr-FR" altLang="fr-FR" sz="1403" err="1"/>
              <a:t>with</a:t>
            </a:r>
            <a:r>
              <a:rPr lang="fr-FR" altLang="fr-FR" sz="1403"/>
              <a:t> the right </a:t>
            </a:r>
            <a:r>
              <a:rPr lang="fr-FR" altLang="fr-FR" sz="1403" err="1"/>
              <a:t>company</a:t>
            </a:r>
            <a:r>
              <a:rPr lang="fr-FR" altLang="fr-FR" sz="1403"/>
              <a:t> </a:t>
            </a:r>
            <a:r>
              <a:rPr lang="fr-FR" altLang="fr-FR" sz="1403" err="1"/>
              <a:t>was</a:t>
            </a:r>
            <a:r>
              <a:rPr lang="fr-FR" altLang="fr-FR" sz="1403"/>
              <a:t> time-</a:t>
            </a:r>
            <a:r>
              <a:rPr lang="fr-FR" altLang="fr-FR" sz="1403" err="1"/>
              <a:t>consuming</a:t>
            </a:r>
            <a:r>
              <a:rPr lang="fr-FR" altLang="fr-FR" sz="1403"/>
              <a:t> and </a:t>
            </a:r>
            <a:r>
              <a:rPr lang="fr-FR" altLang="fr-FR" sz="1403" err="1"/>
              <a:t>manual</a:t>
            </a:r>
            <a:r>
              <a:rPr lang="fr-FR" altLang="fr-FR" sz="1403"/>
              <a:t>.</a:t>
            </a:r>
          </a:p>
          <a:p>
            <a:pPr marL="157323" indent="-157323" algn="just" fontAlgn="base">
              <a:spcAft>
                <a:spcPct val="0"/>
              </a:spcAft>
              <a:buFont typeface="Arial" panose="020B0604020202020204" pitchFamily="34" charset="0"/>
              <a:buChar char="•"/>
            </a:pPr>
            <a:r>
              <a:rPr lang="fr-FR" altLang="fr-FR" sz="1403" err="1"/>
              <a:t>Incomplete</a:t>
            </a:r>
            <a:r>
              <a:rPr lang="fr-FR" altLang="fr-FR" sz="1403"/>
              <a:t> </a:t>
            </a:r>
            <a:r>
              <a:rPr lang="fr-FR" altLang="fr-FR" sz="1403" err="1"/>
              <a:t>prospecting</a:t>
            </a:r>
            <a:r>
              <a:rPr lang="fr-FR" altLang="fr-FR" sz="1403"/>
              <a:t> processus </a:t>
            </a:r>
            <a:r>
              <a:rPr lang="fr-FR" altLang="fr-FR" sz="1403" err="1"/>
              <a:t>leading</a:t>
            </a:r>
            <a:r>
              <a:rPr lang="fr-FR" altLang="fr-FR" sz="1403"/>
              <a:t> to </a:t>
            </a:r>
            <a:r>
              <a:rPr lang="fr-FR" altLang="fr-FR" sz="1403" err="1"/>
              <a:t>missed</a:t>
            </a:r>
            <a:r>
              <a:rPr lang="fr-FR" altLang="fr-FR" sz="1403"/>
              <a:t> </a:t>
            </a:r>
            <a:r>
              <a:rPr lang="fr-FR" altLang="fr-FR" sz="1403" err="1"/>
              <a:t>opportunities</a:t>
            </a:r>
            <a:r>
              <a:rPr lang="fr-FR" altLang="fr-FR" sz="1403"/>
              <a:t> due to national </a:t>
            </a:r>
            <a:r>
              <a:rPr lang="fr-FR" altLang="fr-FR" sz="1403" err="1"/>
              <a:t>activity</a:t>
            </a:r>
            <a:r>
              <a:rPr lang="fr-FR" altLang="fr-FR" sz="1403"/>
              <a:t> </a:t>
            </a:r>
            <a:r>
              <a:rPr lang="fr-FR" altLang="fr-FR" sz="1403" err="1"/>
              <a:t>databases</a:t>
            </a:r>
            <a:r>
              <a:rPr lang="fr-FR" altLang="fr-FR" sz="1403"/>
              <a:t> </a:t>
            </a:r>
            <a:r>
              <a:rPr lang="fr-FR" altLang="fr-FR" sz="1403" err="1"/>
              <a:t>poorly</a:t>
            </a:r>
            <a:r>
              <a:rPr lang="fr-FR" altLang="fr-FR" sz="1403"/>
              <a:t> </a:t>
            </a:r>
            <a:r>
              <a:rPr lang="fr-FR" altLang="fr-FR" sz="1403" err="1"/>
              <a:t>structured</a:t>
            </a:r>
            <a:r>
              <a:rPr lang="fr-FR" altLang="fr-FR" sz="1403"/>
              <a:t>,.</a:t>
            </a:r>
          </a:p>
          <a:p>
            <a:pPr marL="157323" indent="-157323" algn="just" fontAlgn="base">
              <a:spcAft>
                <a:spcPct val="0"/>
              </a:spcAft>
              <a:buFont typeface="Arial" panose="020B0604020202020204" pitchFamily="34" charset="0"/>
              <a:buChar char="•"/>
            </a:pPr>
            <a:r>
              <a:rPr lang="fr-FR" altLang="fr-FR" sz="1403" err="1"/>
              <a:t>Assessing</a:t>
            </a:r>
            <a:r>
              <a:rPr lang="fr-FR" altLang="fr-FR" sz="1403"/>
              <a:t> a </a:t>
            </a:r>
            <a:r>
              <a:rPr lang="fr-FR" altLang="fr-FR" sz="1403" err="1"/>
              <a:t>company’s</a:t>
            </a:r>
            <a:r>
              <a:rPr lang="fr-FR" altLang="fr-FR" sz="1403"/>
              <a:t> </a:t>
            </a:r>
            <a:r>
              <a:rPr lang="fr-FR" altLang="fr-FR" sz="1403" err="1"/>
              <a:t>appetite</a:t>
            </a:r>
            <a:r>
              <a:rPr lang="fr-FR" altLang="fr-FR" sz="1403"/>
              <a:t> for innovation </a:t>
            </a:r>
            <a:r>
              <a:rPr lang="fr-FR" altLang="fr-FR" sz="1403" err="1"/>
              <a:t>was</a:t>
            </a:r>
            <a:r>
              <a:rPr lang="fr-FR" altLang="fr-FR" sz="1403"/>
              <a:t> subjective and </a:t>
            </a:r>
            <a:r>
              <a:rPr lang="fr-FR" altLang="fr-FR" sz="1403" err="1"/>
              <a:t>lacked</a:t>
            </a:r>
            <a:r>
              <a:rPr lang="fr-FR" altLang="fr-FR" sz="1403"/>
              <a:t> </a:t>
            </a:r>
            <a:r>
              <a:rPr lang="fr-FR" altLang="fr-FR" sz="1403" err="1"/>
              <a:t>standardized</a:t>
            </a:r>
            <a:r>
              <a:rPr lang="fr-FR" altLang="fr-FR" sz="1403"/>
              <a:t> </a:t>
            </a:r>
            <a:r>
              <a:rPr lang="fr-FR" altLang="fr-FR" sz="1403" err="1"/>
              <a:t>indicators</a:t>
            </a:r>
            <a:r>
              <a:rPr lang="fr-FR" altLang="fr-FR" sz="1403"/>
              <a:t>.</a:t>
            </a:r>
          </a:p>
          <a:p>
            <a:pPr marL="157323" indent="-157323" algn="just" fontAlgn="base">
              <a:spcAft>
                <a:spcPct val="0"/>
              </a:spcAft>
              <a:buFont typeface="Arial" panose="020B0604020202020204" pitchFamily="34" charset="0"/>
              <a:buChar char="•"/>
            </a:pPr>
            <a:r>
              <a:rPr lang="fr-FR" altLang="fr-FR" sz="1403" err="1"/>
              <a:t>Many</a:t>
            </a:r>
            <a:r>
              <a:rPr lang="fr-FR" altLang="fr-FR" sz="1403"/>
              <a:t> high-</a:t>
            </a:r>
            <a:r>
              <a:rPr lang="fr-FR" altLang="fr-FR" sz="1403" err="1"/>
              <a:t>potential</a:t>
            </a:r>
            <a:r>
              <a:rPr lang="fr-FR" altLang="fr-FR" sz="1403"/>
              <a:t> tech </a:t>
            </a:r>
            <a:r>
              <a:rPr lang="fr-FR" altLang="fr-FR" sz="1403" err="1"/>
              <a:t>transfers</a:t>
            </a:r>
            <a:r>
              <a:rPr lang="fr-FR" altLang="fr-FR" sz="1403"/>
              <a:t> </a:t>
            </a:r>
            <a:r>
              <a:rPr lang="fr-FR" altLang="fr-FR" sz="1403" err="1"/>
              <a:t>never</a:t>
            </a:r>
            <a:r>
              <a:rPr lang="fr-FR" altLang="fr-FR" sz="1403"/>
              <a:t> </a:t>
            </a:r>
            <a:r>
              <a:rPr lang="fr-FR" altLang="fr-FR" sz="1403" err="1"/>
              <a:t>reached</a:t>
            </a:r>
            <a:r>
              <a:rPr lang="fr-FR" altLang="fr-FR" sz="1403"/>
              <a:t> the right </a:t>
            </a:r>
            <a:r>
              <a:rPr lang="fr-FR" altLang="fr-FR" sz="1403" err="1"/>
              <a:t>industrial</a:t>
            </a:r>
            <a:r>
              <a:rPr lang="fr-FR" altLang="fr-FR" sz="1403"/>
              <a:t> </a:t>
            </a:r>
            <a:r>
              <a:rPr lang="fr-FR" altLang="fr-FR" sz="1403" err="1"/>
              <a:t>players</a:t>
            </a:r>
            <a:r>
              <a:rPr lang="fr-FR" altLang="fr-FR" sz="1403"/>
              <a:t>.</a:t>
            </a:r>
          </a:p>
          <a:p>
            <a:pPr algn="just"/>
            <a:r>
              <a:rPr lang="en-US" sz="1403" b="1">
                <a:latin typeface="Source Sans Pro Black" panose="020B0803030403020204" pitchFamily="34" charset="0"/>
                <a:ea typeface="Source Sans Pro Black" panose="020B0803030403020204" pitchFamily="34" charset="0"/>
              </a:rPr>
              <a:t>Data &amp; Method</a:t>
            </a:r>
          </a:p>
          <a:p>
            <a:pPr marL="157323" indent="-157323" algn="just" fontAlgn="base">
              <a:spcAft>
                <a:spcPct val="0"/>
              </a:spcAft>
              <a:buFont typeface="Arial" panose="020B0604020202020204" pitchFamily="34" charset="0"/>
              <a:buChar char="•"/>
            </a:pPr>
            <a:r>
              <a:rPr lang="fr-FR" altLang="fr-FR" sz="1403" err="1"/>
              <a:t>Developed</a:t>
            </a:r>
            <a:r>
              <a:rPr lang="fr-FR" altLang="fr-FR" sz="1403"/>
              <a:t> a </a:t>
            </a:r>
            <a:r>
              <a:rPr lang="fr-FR" altLang="fr-FR" sz="1403" err="1"/>
              <a:t>semantic</a:t>
            </a:r>
            <a:r>
              <a:rPr lang="fr-FR" altLang="fr-FR" sz="1403"/>
              <a:t> </a:t>
            </a:r>
            <a:r>
              <a:rPr lang="fr-FR" altLang="fr-FR" sz="1403" err="1"/>
              <a:t>matching</a:t>
            </a:r>
            <a:r>
              <a:rPr lang="fr-FR" altLang="fr-FR" sz="1403"/>
              <a:t> engine </a:t>
            </a:r>
            <a:r>
              <a:rPr lang="fr-FR" altLang="fr-FR" sz="1403" err="1"/>
              <a:t>using</a:t>
            </a:r>
            <a:r>
              <a:rPr lang="fr-FR" altLang="fr-FR" sz="1403"/>
              <a:t> </a:t>
            </a:r>
            <a:r>
              <a:rPr lang="fr-FR" altLang="fr-FR" sz="1403" err="1"/>
              <a:t>LLMs</a:t>
            </a:r>
            <a:r>
              <a:rPr lang="fr-FR" altLang="fr-FR" sz="1403"/>
              <a:t> and </a:t>
            </a:r>
            <a:r>
              <a:rPr lang="fr-FR" altLang="fr-FR" sz="1403" err="1"/>
              <a:t>embeddings</a:t>
            </a:r>
            <a:r>
              <a:rPr lang="fr-FR" altLang="fr-FR" sz="1403"/>
              <a:t>.</a:t>
            </a:r>
          </a:p>
          <a:p>
            <a:pPr marL="157323" indent="-157323" algn="just" fontAlgn="base">
              <a:spcAft>
                <a:spcPct val="0"/>
              </a:spcAft>
              <a:buFont typeface="Arial" panose="020B0604020202020204" pitchFamily="34" charset="0"/>
              <a:buChar char="•"/>
            </a:pPr>
            <a:r>
              <a:rPr lang="fr-FR" altLang="fr-FR" sz="1403" err="1"/>
              <a:t>Matched</a:t>
            </a:r>
            <a:r>
              <a:rPr lang="fr-FR" altLang="fr-FR" sz="1403"/>
              <a:t> technologies </a:t>
            </a:r>
            <a:r>
              <a:rPr lang="fr-FR" altLang="fr-FR" sz="1403" err="1"/>
              <a:t>with</a:t>
            </a:r>
            <a:r>
              <a:rPr lang="fr-FR" altLang="fr-FR" sz="1403"/>
              <a:t> </a:t>
            </a:r>
            <a:r>
              <a:rPr lang="fr-FR" altLang="fr-FR" sz="1403" err="1"/>
              <a:t>companies</a:t>
            </a:r>
            <a:r>
              <a:rPr lang="fr-FR" altLang="fr-FR" sz="1403"/>
              <a:t> </a:t>
            </a:r>
            <a:r>
              <a:rPr lang="fr-FR" altLang="fr-FR" sz="1403" err="1"/>
              <a:t>based</a:t>
            </a:r>
            <a:r>
              <a:rPr lang="fr-FR" altLang="fr-FR" sz="1403"/>
              <a:t> on </a:t>
            </a:r>
            <a:r>
              <a:rPr lang="fr-FR" altLang="fr-FR" sz="1403" err="1"/>
              <a:t>detailed</a:t>
            </a:r>
            <a:r>
              <a:rPr lang="fr-FR" altLang="fr-FR" sz="1403"/>
              <a:t> web content — not </a:t>
            </a:r>
            <a:r>
              <a:rPr lang="fr-FR" altLang="fr-FR" sz="1403" err="1"/>
              <a:t>outdated</a:t>
            </a:r>
            <a:r>
              <a:rPr lang="fr-FR" altLang="fr-FR" sz="1403"/>
              <a:t> classification codes.</a:t>
            </a:r>
          </a:p>
          <a:p>
            <a:pPr marL="157323" indent="-157323" algn="just" fontAlgn="base">
              <a:spcAft>
                <a:spcPct val="0"/>
              </a:spcAft>
              <a:buFont typeface="Arial" panose="020B0604020202020204" pitchFamily="34" charset="0"/>
              <a:buChar char="•"/>
            </a:pPr>
            <a:r>
              <a:rPr lang="fr-FR" altLang="fr-FR" sz="1403" err="1"/>
              <a:t>Built</a:t>
            </a:r>
            <a:r>
              <a:rPr lang="fr-FR" altLang="fr-FR" sz="1403"/>
              <a:t> innovation-</a:t>
            </a:r>
            <a:r>
              <a:rPr lang="fr-FR" altLang="fr-FR" sz="1403" err="1"/>
              <a:t>readiness</a:t>
            </a:r>
            <a:r>
              <a:rPr lang="fr-FR" altLang="fr-FR" sz="1403"/>
              <a:t> </a:t>
            </a:r>
            <a:r>
              <a:rPr lang="fr-FR" altLang="fr-FR" sz="1403" err="1"/>
              <a:t>scoring</a:t>
            </a:r>
            <a:r>
              <a:rPr lang="fr-FR" altLang="fr-FR" sz="1403"/>
              <a:t> </a:t>
            </a:r>
            <a:r>
              <a:rPr lang="fr-FR" altLang="fr-FR" sz="1403" err="1"/>
              <a:t>based</a:t>
            </a:r>
            <a:r>
              <a:rPr lang="fr-FR" altLang="fr-FR" sz="1403"/>
              <a:t> on </a:t>
            </a:r>
            <a:r>
              <a:rPr lang="fr-FR" altLang="fr-FR" sz="1403" err="1"/>
              <a:t>structured</a:t>
            </a:r>
            <a:r>
              <a:rPr lang="fr-FR" altLang="fr-FR" sz="1403"/>
              <a:t> and </a:t>
            </a:r>
            <a:r>
              <a:rPr lang="fr-FR" altLang="fr-FR" sz="1403" err="1"/>
              <a:t>unstructured</a:t>
            </a:r>
            <a:r>
              <a:rPr lang="fr-FR" altLang="fr-FR" sz="1403"/>
              <a:t> data (R&amp;D </a:t>
            </a:r>
            <a:r>
              <a:rPr lang="fr-FR" altLang="fr-FR" sz="1403" err="1"/>
              <a:t>departments</a:t>
            </a:r>
            <a:r>
              <a:rPr lang="fr-FR" altLang="fr-FR" sz="1403"/>
              <a:t>, patents, publications, innovation </a:t>
            </a:r>
            <a:r>
              <a:rPr lang="fr-FR" altLang="fr-FR" sz="1403" err="1"/>
              <a:t>grants</a:t>
            </a:r>
            <a:r>
              <a:rPr lang="fr-FR" altLang="fr-FR" sz="1403"/>
              <a:t>, etc.)</a:t>
            </a:r>
          </a:p>
          <a:p>
            <a:pPr marL="157323" indent="-157323" algn="just" fontAlgn="base">
              <a:spcAft>
                <a:spcPct val="0"/>
              </a:spcAft>
              <a:buFont typeface="Arial" panose="020B0604020202020204" pitchFamily="34" charset="0"/>
              <a:buChar char="•"/>
            </a:pPr>
            <a:r>
              <a:rPr lang="fr-FR" altLang="fr-FR" sz="1403" err="1"/>
              <a:t>Delivered</a:t>
            </a:r>
            <a:r>
              <a:rPr lang="fr-FR" altLang="fr-FR" sz="1403"/>
              <a:t> a user-</a:t>
            </a:r>
            <a:r>
              <a:rPr lang="fr-FR" altLang="fr-FR" sz="1403" err="1"/>
              <a:t>friendly</a:t>
            </a:r>
            <a:r>
              <a:rPr lang="fr-FR" altLang="fr-FR" sz="1403"/>
              <a:t> platform </a:t>
            </a:r>
            <a:r>
              <a:rPr lang="fr-FR" altLang="fr-FR" sz="1403" err="1"/>
              <a:t>ranking</a:t>
            </a:r>
            <a:r>
              <a:rPr lang="fr-FR" altLang="fr-FR" sz="1403"/>
              <a:t> </a:t>
            </a:r>
            <a:r>
              <a:rPr lang="fr-FR" altLang="fr-FR" sz="1403" err="1"/>
              <a:t>companies</a:t>
            </a:r>
            <a:r>
              <a:rPr lang="fr-FR" altLang="fr-FR" sz="1403"/>
              <a:t> by </a:t>
            </a:r>
            <a:r>
              <a:rPr lang="fr-FR" altLang="fr-FR" sz="1403" err="1"/>
              <a:t>both</a:t>
            </a:r>
            <a:r>
              <a:rPr lang="fr-FR" altLang="fr-FR" sz="1403"/>
              <a:t> relevance and innovation </a:t>
            </a:r>
            <a:r>
              <a:rPr lang="fr-FR" altLang="fr-FR" sz="1403" err="1"/>
              <a:t>potential</a:t>
            </a:r>
            <a:r>
              <a:rPr lang="fr-FR" altLang="fr-FR" sz="1403"/>
              <a:t>.</a:t>
            </a:r>
          </a:p>
          <a:p>
            <a:pPr algn="just" fontAlgn="base">
              <a:spcAft>
                <a:spcPct val="0"/>
              </a:spcAft>
            </a:pPr>
            <a:endParaRPr lang="en-US" sz="1403" b="1">
              <a:latin typeface="Source Sans Pro Black" panose="020B0803030403020204" pitchFamily="34" charset="0"/>
              <a:ea typeface="Source Sans Pro Black" panose="020B0803030403020204" pitchFamily="34" charset="0"/>
            </a:endParaRPr>
          </a:p>
          <a:p>
            <a:pPr lvl="0" algn="just" fontAlgn="base">
              <a:spcAft>
                <a:spcPct val="0"/>
              </a:spcAft>
            </a:pPr>
            <a:r>
              <a:rPr lang="en-US" sz="1403" b="1">
                <a:latin typeface="Source Sans Pro Black" panose="020B0803030403020204" pitchFamily="34" charset="0"/>
                <a:ea typeface="Source Sans Pro Black" panose="020B0803030403020204" pitchFamily="34" charset="0"/>
              </a:rPr>
              <a:t>Results and business impact</a:t>
            </a:r>
            <a:endParaRPr lang="fr-FR" altLang="fr-FR" sz="1403"/>
          </a:p>
          <a:p>
            <a:pPr marL="157323" indent="-157323" algn="just" fontAlgn="base">
              <a:spcAft>
                <a:spcPct val="0"/>
              </a:spcAft>
              <a:buFont typeface="Arial" panose="020B0604020202020204" pitchFamily="34" charset="0"/>
              <a:buChar char="•"/>
            </a:pPr>
            <a:r>
              <a:rPr lang="fr-FR" altLang="fr-FR" sz="1403" err="1"/>
              <a:t>Empowered</a:t>
            </a:r>
            <a:r>
              <a:rPr lang="fr-FR" altLang="fr-FR" sz="1403"/>
              <a:t> business </a:t>
            </a:r>
            <a:r>
              <a:rPr lang="fr-FR" altLang="fr-FR" sz="1403" err="1"/>
              <a:t>developers</a:t>
            </a:r>
            <a:r>
              <a:rPr lang="fr-FR" altLang="fr-FR" sz="1403"/>
              <a:t> </a:t>
            </a:r>
            <a:r>
              <a:rPr lang="fr-FR" altLang="fr-FR" sz="1403" err="1"/>
              <a:t>with</a:t>
            </a:r>
            <a:r>
              <a:rPr lang="fr-FR" altLang="fr-FR" sz="1403"/>
              <a:t> a high-</a:t>
            </a:r>
            <a:r>
              <a:rPr lang="fr-FR" altLang="fr-FR" sz="1403" err="1"/>
              <a:t>precision</a:t>
            </a:r>
            <a:r>
              <a:rPr lang="fr-FR" altLang="fr-FR" sz="1403"/>
              <a:t>, time-</a:t>
            </a:r>
            <a:r>
              <a:rPr lang="fr-FR" altLang="fr-FR" sz="1403" err="1"/>
              <a:t>saving</a:t>
            </a:r>
            <a:r>
              <a:rPr lang="fr-FR" altLang="fr-FR" sz="1403"/>
              <a:t> </a:t>
            </a:r>
            <a:r>
              <a:rPr lang="fr-FR" altLang="fr-FR" sz="1403" err="1"/>
              <a:t>tool</a:t>
            </a:r>
            <a:r>
              <a:rPr lang="fr-FR" altLang="fr-FR" sz="1403"/>
              <a:t>.</a:t>
            </a:r>
          </a:p>
          <a:p>
            <a:pPr marL="157323" indent="-157323" algn="just" fontAlgn="base">
              <a:spcAft>
                <a:spcPct val="0"/>
              </a:spcAft>
              <a:buFont typeface="Arial" panose="020B0604020202020204" pitchFamily="34" charset="0"/>
              <a:buChar char="•"/>
            </a:pPr>
            <a:r>
              <a:rPr lang="fr-FR" altLang="fr-FR" sz="1403" err="1"/>
              <a:t>Enabled</a:t>
            </a:r>
            <a:r>
              <a:rPr lang="fr-FR" altLang="fr-FR" sz="1403"/>
              <a:t> </a:t>
            </a:r>
            <a:r>
              <a:rPr lang="fr-FR" altLang="fr-FR" sz="1403" err="1"/>
              <a:t>faster</a:t>
            </a:r>
            <a:r>
              <a:rPr lang="fr-FR" altLang="fr-FR" sz="1403"/>
              <a:t>, </a:t>
            </a:r>
            <a:r>
              <a:rPr lang="fr-FR" altLang="fr-FR" sz="1403" err="1"/>
              <a:t>smarter</a:t>
            </a:r>
            <a:r>
              <a:rPr lang="fr-FR" altLang="fr-FR" sz="1403"/>
              <a:t>, and more exhaustive </a:t>
            </a:r>
            <a:r>
              <a:rPr lang="fr-FR" altLang="fr-FR" sz="1403" err="1"/>
              <a:t>prospecting</a:t>
            </a:r>
            <a:r>
              <a:rPr lang="fr-FR" altLang="fr-FR" sz="1403"/>
              <a:t>.</a:t>
            </a:r>
          </a:p>
          <a:p>
            <a:pPr marL="157323" indent="-157323" algn="just" fontAlgn="base">
              <a:spcAft>
                <a:spcPct val="0"/>
              </a:spcAft>
              <a:buFont typeface="Arial" panose="020B0604020202020204" pitchFamily="34" charset="0"/>
              <a:buChar char="•"/>
            </a:pPr>
            <a:r>
              <a:rPr lang="fr-FR" altLang="fr-FR" sz="1403" err="1"/>
              <a:t>Standardized</a:t>
            </a:r>
            <a:r>
              <a:rPr lang="fr-FR" altLang="fr-FR" sz="1403"/>
              <a:t> innovation </a:t>
            </a:r>
            <a:r>
              <a:rPr lang="fr-FR" altLang="fr-FR" sz="1403" err="1"/>
              <a:t>scoring</a:t>
            </a:r>
            <a:r>
              <a:rPr lang="fr-FR" altLang="fr-FR" sz="1403"/>
              <a:t> </a:t>
            </a:r>
            <a:r>
              <a:rPr lang="fr-FR" altLang="fr-FR" sz="1403" err="1"/>
              <a:t>enhanced</a:t>
            </a:r>
            <a:r>
              <a:rPr lang="fr-FR" altLang="fr-FR" sz="1403"/>
              <a:t> </a:t>
            </a:r>
            <a:r>
              <a:rPr lang="fr-FR" altLang="fr-FR" sz="1403" err="1"/>
              <a:t>decision-making</a:t>
            </a:r>
            <a:r>
              <a:rPr lang="fr-FR" altLang="fr-FR" sz="1403"/>
              <a:t> </a:t>
            </a:r>
            <a:r>
              <a:rPr lang="fr-FR" altLang="fr-FR" sz="1403" err="1"/>
              <a:t>across</a:t>
            </a:r>
            <a:r>
              <a:rPr lang="fr-FR" altLang="fr-FR" sz="1403"/>
              <a:t> SATT teams.</a:t>
            </a:r>
          </a:p>
          <a:p>
            <a:pPr marL="157323" indent="-157323" algn="just" fontAlgn="base">
              <a:spcAft>
                <a:spcPct val="0"/>
              </a:spcAft>
              <a:buFont typeface="Arial" panose="020B0604020202020204" pitchFamily="34" charset="0"/>
              <a:buChar char="•"/>
            </a:pPr>
            <a:r>
              <a:rPr lang="en-US" sz="1403"/>
              <a:t>Identified highly relevant companies that were previously missed by existing tools.</a:t>
            </a:r>
          </a:p>
          <a:p>
            <a:pPr algn="just" fontAlgn="base"/>
            <a:endParaRPr lang="en-US" sz="1403"/>
          </a:p>
          <a:p>
            <a:endParaRPr lang="fr-FR" sz="1403" b="1">
              <a:latin typeface="Source Sans Pro Black" panose="020B0803030403020204" pitchFamily="34" charset="0"/>
              <a:ea typeface="Source Sans Pro Black" panose="020B0803030403020204" pitchFamily="34" charset="0"/>
            </a:endParaRPr>
          </a:p>
        </p:txBody>
      </p:sp>
    </p:spTree>
    <p:extLst>
      <p:ext uri="{BB962C8B-B14F-4D97-AF65-F5344CB8AC3E}">
        <p14:creationId xmlns:p14="http://schemas.microsoft.com/office/powerpoint/2010/main" val="3213589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93A55-E7FD-6F79-3693-0025B2439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7DED49-3B86-BD07-1649-DFD00F1A0F6F}"/>
              </a:ext>
            </a:extLst>
          </p:cNvPr>
          <p:cNvSpPr>
            <a:spLocks noGrp="1"/>
          </p:cNvSpPr>
          <p:nvPr>
            <p:ph type="title"/>
          </p:nvPr>
        </p:nvSpPr>
        <p:spPr>
          <a:xfrm>
            <a:off x="300201" y="337312"/>
            <a:ext cx="10102500" cy="947109"/>
          </a:xfrm>
        </p:spPr>
        <p:txBody>
          <a:bodyPr>
            <a:normAutofit fontScale="90000"/>
          </a:bodyPr>
          <a:lstStyle/>
          <a:p>
            <a:r>
              <a:rPr lang="en-GB" noProof="0">
                <a:solidFill>
                  <a:schemeClr val="accent6"/>
                </a:solidFill>
                <a:latin typeface="Malinton"/>
              </a:rPr>
              <a:t>QH's Expertise in RWE &amp; AI: Generate RW-based Solutions by Engaging with Stakeholders</a:t>
            </a:r>
            <a:endParaRPr lang="en-GB" noProof="0">
              <a:solidFill>
                <a:schemeClr val="accent6"/>
              </a:solidFill>
              <a:latin typeface="Malinton"/>
              <a:sym typeface="+mn-lt"/>
            </a:endParaRPr>
          </a:p>
        </p:txBody>
      </p:sp>
      <p:sp>
        <p:nvSpPr>
          <p:cNvPr id="25" name="ZoneTexte 30">
            <a:extLst>
              <a:ext uri="{FF2B5EF4-FFF2-40B4-BE49-F238E27FC236}">
                <a16:creationId xmlns:a16="http://schemas.microsoft.com/office/drawing/2014/main" id="{761AC4F2-DFEE-9F49-17F4-1AF13075BE87}"/>
              </a:ext>
            </a:extLst>
          </p:cNvPr>
          <p:cNvSpPr txBox="1"/>
          <p:nvPr/>
        </p:nvSpPr>
        <p:spPr>
          <a:xfrm>
            <a:off x="297622" y="4875724"/>
            <a:ext cx="10104975" cy="371279"/>
          </a:xfrm>
          <a:prstGeom prst="roundRect">
            <a:avLst>
              <a:gd name="adj" fmla="val 10700"/>
            </a:avLst>
          </a:prstGeom>
          <a:solidFill>
            <a:schemeClr val="bg1"/>
          </a:solidFill>
        </p:spPr>
        <p:txBody>
          <a:bodyPr wrap="square" lIns="80189" tIns="40094" rIns="80189" bIns="40094" rtlCol="0" anchor="ctr">
            <a:spAutoFit/>
          </a:bodyPr>
          <a:lstStyle/>
          <a:p>
            <a:r>
              <a:t>Develop Disruptive Real-World-Based AI-Driven Solutions</a:t>
            </a:r>
          </a:p>
        </p:txBody>
      </p:sp>
      <p:sp>
        <p:nvSpPr>
          <p:cNvPr id="9" name="Espace réservé du texte 8">
            <a:extLst>
              <a:ext uri="{FF2B5EF4-FFF2-40B4-BE49-F238E27FC236}">
                <a16:creationId xmlns:a16="http://schemas.microsoft.com/office/drawing/2014/main" id="{5A13A6B7-E910-80A1-4164-FCE05F4BFB98}"/>
              </a:ext>
            </a:extLst>
          </p:cNvPr>
          <p:cNvSpPr>
            <a:spLocks noGrp="1"/>
          </p:cNvSpPr>
          <p:nvPr>
            <p:ph type="body" sz="quarter" idx="17"/>
          </p:nvPr>
        </p:nvSpPr>
        <p:spPr/>
        <p:txBody>
          <a:bodyPr/>
          <a:lstStyle/>
          <a:p>
            <a:r>
              <a:rPr lang="en-GB" noProof="0"/>
              <a:t>QH: Quinten Health, RWE: Real-World Evidence, AI: Artificial Intelligence, RCT: Randomised Controlled Trial</a:t>
            </a:r>
          </a:p>
        </p:txBody>
      </p:sp>
      <p:sp>
        <p:nvSpPr>
          <p:cNvPr id="4" name="Rectangle: Rounded Corners 4">
            <a:extLst>
              <a:ext uri="{FF2B5EF4-FFF2-40B4-BE49-F238E27FC236}">
                <a16:creationId xmlns:a16="http://schemas.microsoft.com/office/drawing/2014/main" id="{445184D3-15E0-2E65-9293-BA599490C032}"/>
              </a:ext>
            </a:extLst>
          </p:cNvPr>
          <p:cNvSpPr/>
          <p:nvPr/>
        </p:nvSpPr>
        <p:spPr bwMode="gray">
          <a:xfrm>
            <a:off x="288712" y="1662325"/>
            <a:ext cx="6660965" cy="2980074"/>
          </a:xfrm>
          <a:prstGeom prst="roundRect">
            <a:avLst>
              <a:gd name="adj" fmla="val 6555"/>
            </a:avLst>
          </a:prstGeom>
          <a:solidFill>
            <a:srgbClr val="FFFFFF"/>
          </a:solidFill>
          <a:ln w="9525" cap="flat" cmpd="sng" algn="ctr">
            <a:noFill/>
            <a:prstDash val="solid"/>
          </a:ln>
          <a:effectLst/>
        </p:spPr>
        <p:txBody>
          <a:bodyPr tIns="126281" rtlCol="0" anchor="ctr" anchorCtr="0"/>
          <a:lstStyle/>
          <a:p>
            <a:r>
              <a:t>Maladies Rares et Immuno-inflammation: Fournir une génération avancée de preuves pour soutenir la recherche et le développement, l'accès au marché et la gestion du cycle de vie.</a:t>
            </a:r>
          </a:p>
          <a:p>
            <a:r>
              <a:t>Oncologie, avec des Mutations Rares: Anticiper et sécuriser des comparaisons indirectes de qualité réglementaire.</a:t>
            </a:r>
          </a:p>
          <a:p>
            <a:r>
              <a:t>Conditions Cardiovasculaires et Métaboliques, y compris l'obésité.</a:t>
            </a:r>
          </a:p>
          <a:p>
            <a:r>
              <a:t>Parcours de Patients Complexes: Cartographier les parcours de soins complexes pour optimiser les résultats pour les patients et les prestataires.</a:t>
            </a:r>
          </a:p>
        </p:txBody>
      </p:sp>
      <p:sp>
        <p:nvSpPr>
          <p:cNvPr id="6" name="Rectangle: Rounded Corners 11">
            <a:extLst>
              <a:ext uri="{FF2B5EF4-FFF2-40B4-BE49-F238E27FC236}">
                <a16:creationId xmlns:a16="http://schemas.microsoft.com/office/drawing/2014/main" id="{6FDD4AD1-E10F-8F18-9C44-16CDD219F6AB}"/>
              </a:ext>
            </a:extLst>
          </p:cNvPr>
          <p:cNvSpPr/>
          <p:nvPr/>
        </p:nvSpPr>
        <p:spPr bwMode="gray">
          <a:xfrm>
            <a:off x="288712" y="1352034"/>
            <a:ext cx="6660965" cy="371776"/>
          </a:xfrm>
          <a:prstGeom prst="roundRect">
            <a:avLst/>
          </a:prstGeom>
          <a:solidFill>
            <a:schemeClr val="accent1"/>
          </a:solidFill>
          <a:ln w="9525" cap="flat" cmpd="sng" algn="ctr">
            <a:noFill/>
            <a:prstDash val="solid"/>
          </a:ln>
          <a:effectLst/>
        </p:spPr>
        <p:txBody>
          <a:bodyPr rtlCol="0" anchor="ctr" anchorCtr="0"/>
          <a:lstStyle/>
          <a:p>
            <a:r>
              <a:t>Défis thérapeutiques de Quinten</a:t>
            </a:r>
          </a:p>
        </p:txBody>
      </p:sp>
      <p:sp>
        <p:nvSpPr>
          <p:cNvPr id="7" name="Rectangle: Rounded Corners 18">
            <a:extLst>
              <a:ext uri="{FF2B5EF4-FFF2-40B4-BE49-F238E27FC236}">
                <a16:creationId xmlns:a16="http://schemas.microsoft.com/office/drawing/2014/main" id="{646EA1A8-224C-63A2-0DE6-B3029A3355E2}"/>
              </a:ext>
            </a:extLst>
          </p:cNvPr>
          <p:cNvSpPr/>
          <p:nvPr/>
        </p:nvSpPr>
        <p:spPr bwMode="gray">
          <a:xfrm>
            <a:off x="7205071" y="1674614"/>
            <a:ext cx="3185623" cy="2980074"/>
          </a:xfrm>
          <a:prstGeom prst="roundRect">
            <a:avLst>
              <a:gd name="adj" fmla="val 6555"/>
            </a:avLst>
          </a:prstGeom>
          <a:solidFill>
            <a:srgbClr val="FFFFFF"/>
          </a:solidFill>
          <a:ln w="9525" cap="flat" cmpd="sng" algn="ctr">
            <a:noFill/>
            <a:prstDash val="solid"/>
          </a:ln>
          <a:effectLst/>
        </p:spPr>
        <p:txBody>
          <a:bodyPr tIns="126281" rtlCol="0" anchor="ctr" anchorCtr="0"/>
          <a:lstStyle/>
          <a:p>
            <a:r>
              <a:t>Text:</a:t>
            </a:r>
          </a:p>
          <a:p>
            <a:r>
              <a:t>500+ projects for 100+ organizations across the healthcare system.</a:t>
            </a:r>
          </a:p>
          <a:p>
            <a:r>
              <a:t>Knowledge extraction from 100+ real-world databases &amp; 100+ RCTs.</a:t>
            </a:r>
          </a:p>
        </p:txBody>
      </p:sp>
      <p:sp>
        <p:nvSpPr>
          <p:cNvPr id="8" name="Rectangle: Rounded Corners 19">
            <a:extLst>
              <a:ext uri="{FF2B5EF4-FFF2-40B4-BE49-F238E27FC236}">
                <a16:creationId xmlns:a16="http://schemas.microsoft.com/office/drawing/2014/main" id="{C4A51AC0-4921-E6B5-DC8E-099CD8E7A087}"/>
              </a:ext>
            </a:extLst>
          </p:cNvPr>
          <p:cNvSpPr/>
          <p:nvPr/>
        </p:nvSpPr>
        <p:spPr bwMode="gray">
          <a:xfrm>
            <a:off x="7208063" y="1346424"/>
            <a:ext cx="3185623" cy="377387"/>
          </a:xfrm>
          <a:prstGeom prst="roundRect">
            <a:avLst/>
          </a:prstGeom>
          <a:solidFill>
            <a:schemeClr val="accent1"/>
          </a:solidFill>
          <a:ln w="9525" cap="flat" cmpd="sng" algn="ctr">
            <a:noFill/>
            <a:prstDash val="solid"/>
          </a:ln>
          <a:effectLst/>
        </p:spPr>
        <p:txBody>
          <a:bodyPr rtlCol="0" anchor="ctr" anchorCtr="0"/>
          <a:lstStyle/>
          <a:p>
            <a:r>
              <a:t>Text:</a:t>
            </a:r>
          </a:p>
          <a:p>
            <a:r>
              <a:t>Track Record</a:t>
            </a:r>
          </a:p>
        </p:txBody>
      </p:sp>
      <p:sp>
        <p:nvSpPr>
          <p:cNvPr id="3" name="Rectangle 2">
            <a:extLst>
              <a:ext uri="{FF2B5EF4-FFF2-40B4-BE49-F238E27FC236}">
                <a16:creationId xmlns:a16="http://schemas.microsoft.com/office/drawing/2014/main" id="{820ADAB5-ABE4-BBBF-38F1-77EF0DB6CF46}"/>
              </a:ext>
            </a:extLst>
          </p:cNvPr>
          <p:cNvSpPr/>
          <p:nvPr/>
        </p:nvSpPr>
        <p:spPr>
          <a:xfrm rot="16200000">
            <a:off x="7752728" y="2947292"/>
            <a:ext cx="5673245" cy="204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t>Text:</a:t>
            </a:r>
          </a:p>
          <a:p>
            <a:r>
              <a:t>STRICTLY CONFIDENTIAL</a:t>
            </a:r>
          </a:p>
        </p:txBody>
      </p:sp>
      <p:sp>
        <p:nvSpPr>
          <p:cNvPr id="5" name="Espace réservé du numéro de diapositive 4">
            <a:extLst>
              <a:ext uri="{FF2B5EF4-FFF2-40B4-BE49-F238E27FC236}">
                <a16:creationId xmlns:a16="http://schemas.microsoft.com/office/drawing/2014/main" id="{446FA3F7-E0DC-DC32-B511-501E0689F9D9}"/>
              </a:ext>
            </a:extLst>
          </p:cNvPr>
          <p:cNvSpPr>
            <a:spLocks noGrp="1"/>
          </p:cNvSpPr>
          <p:nvPr>
            <p:ph type="sldNum" sz="quarter" idx="4"/>
          </p:nvPr>
        </p:nvSpPr>
        <p:spPr/>
        <p:txBody>
          <a:bodyPr/>
          <a:lstStyle/>
          <a:p>
            <a:r>
              <a:t>Text:</a:t>
            </a:r>
          </a:p>
          <a:p>
            <a:r>
              <a:t>31</a:t>
            </a:r>
          </a:p>
        </p:txBody>
      </p:sp>
    </p:spTree>
    <p:extLst>
      <p:ext uri="{BB962C8B-B14F-4D97-AF65-F5344CB8AC3E}">
        <p14:creationId xmlns:p14="http://schemas.microsoft.com/office/powerpoint/2010/main" val="748734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168F9-C6B5-F392-0CA4-67AE7911BFC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ED26643-5BC8-0D7A-1FC2-3751FEE4B92A}"/>
              </a:ext>
            </a:extLst>
          </p:cNvPr>
          <p:cNvSpPr>
            <a:spLocks noGrp="1"/>
          </p:cNvSpPr>
          <p:nvPr>
            <p:ph type="title"/>
          </p:nvPr>
        </p:nvSpPr>
        <p:spPr/>
        <p:txBody>
          <a:bodyPr/>
          <a:lstStyle/>
          <a:p>
            <a:r>
              <a:t>Text:</a:t>
            </a:r>
          </a:p>
          <a:p>
            <a:r>
              <a:t>Faites confiance aux parties prenantes les plus exigeantes</a:t>
            </a:r>
          </a:p>
        </p:txBody>
      </p:sp>
      <p:sp>
        <p:nvSpPr>
          <p:cNvPr id="4" name="Espace réservé du contenu 3">
            <a:extLst>
              <a:ext uri="{FF2B5EF4-FFF2-40B4-BE49-F238E27FC236}">
                <a16:creationId xmlns:a16="http://schemas.microsoft.com/office/drawing/2014/main" id="{6C75E49E-98FA-2270-B713-2C1CB98A200E}"/>
              </a:ext>
            </a:extLst>
          </p:cNvPr>
          <p:cNvSpPr>
            <a:spLocks noGrp="1"/>
          </p:cNvSpPr>
          <p:nvPr>
            <p:ph idx="1"/>
          </p:nvPr>
        </p:nvSpPr>
        <p:spPr/>
        <p:txBody>
          <a:bodyPr>
            <a:noAutofit/>
          </a:bodyPr>
          <a:lstStyle/>
          <a:p>
            <a:pPr algn="just">
              <a:lnSpc>
                <a:spcPct val="100000"/>
              </a:lnSpc>
              <a:spcBef>
                <a:spcPts val="0"/>
              </a:spcBef>
              <a:spcAft>
                <a:spcPts val="526"/>
              </a:spcAft>
            </a:pPr>
            <a:r>
              <a:rPr lang="en-GB" sz="1403">
                <a:cs typeface="Circular Std Bold" panose="020B0804020101010102" pitchFamily="34" charset="0"/>
              </a:rPr>
              <a:t>We are </a:t>
            </a:r>
            <a:r>
              <a:rPr lang="en-GB" sz="1403">
                <a:latin typeface="Source Sans Pro Black" panose="020B0803030403020204" pitchFamily="34" charset="0"/>
                <a:cs typeface="Circular Std Bold" panose="020B0804020101010102" pitchFamily="34" charset="0"/>
              </a:rPr>
              <a:t>proud to collaborate with leading healthcare stakeholders, institutions, and regulatory authorities</a:t>
            </a:r>
            <a:r>
              <a:rPr lang="en-GB" sz="1403">
                <a:cs typeface="Circular Std Bold" panose="020B0804020101010102" pitchFamily="34" charset="0"/>
              </a:rPr>
              <a:t>.</a:t>
            </a:r>
          </a:p>
          <a:p>
            <a:pPr algn="just">
              <a:lnSpc>
                <a:spcPct val="100000"/>
              </a:lnSpc>
              <a:spcBef>
                <a:spcPts val="0"/>
              </a:spcBef>
              <a:spcAft>
                <a:spcPts val="526"/>
              </a:spcAft>
            </a:pPr>
            <a:endParaRPr lang="en-GB" sz="1052">
              <a:cs typeface="Circular Std Bold" panose="020B0804020101010102" pitchFamily="34" charset="0"/>
            </a:endParaRPr>
          </a:p>
          <a:p>
            <a:pPr algn="just">
              <a:lnSpc>
                <a:spcPct val="100000"/>
              </a:lnSpc>
              <a:spcBef>
                <a:spcPts val="0"/>
              </a:spcBef>
              <a:spcAft>
                <a:spcPts val="526"/>
              </a:spcAft>
            </a:pPr>
            <a:r>
              <a:rPr lang="en-GB" sz="1403">
                <a:cs typeface="Circular Std Bold" panose="020B0804020101010102" pitchFamily="34" charset="0"/>
              </a:rPr>
              <a:t>AI-Native player with 15+-year existence</a:t>
            </a:r>
            <a:r>
              <a:rPr lang="en-GB" sz="1403"/>
              <a:t>, tackling some of the most pressing therapeutic challenges for:</a:t>
            </a:r>
          </a:p>
          <a:p>
            <a:pPr marL="160108" indent="-160108" algn="just">
              <a:lnSpc>
                <a:spcPct val="100000"/>
              </a:lnSpc>
              <a:spcBef>
                <a:spcPts val="0"/>
              </a:spcBef>
              <a:spcAft>
                <a:spcPts val="526"/>
              </a:spcAft>
            </a:pPr>
            <a:r>
              <a:rPr lang="en-GB" sz="1228">
                <a:latin typeface="Source Sans Pro Black" panose="020B0803030403020204" pitchFamily="34" charset="0"/>
                <a:cs typeface="Circular Std Bold" panose="020B0804020101010102" pitchFamily="34" charset="0"/>
              </a:rPr>
              <a:t>Healthcare Industry </a:t>
            </a:r>
            <a:r>
              <a:rPr lang="en-GB" sz="1228"/>
              <a:t>– Delivering over 500 projects across 100+ organizations to drive impactful outcomes.</a:t>
            </a:r>
          </a:p>
          <a:p>
            <a:pPr marL="158715" indent="-158715" algn="just">
              <a:lnSpc>
                <a:spcPct val="100000"/>
              </a:lnSpc>
              <a:spcBef>
                <a:spcPts val="0"/>
              </a:spcBef>
              <a:spcAft>
                <a:spcPts val="526"/>
              </a:spcAft>
            </a:pPr>
            <a:r>
              <a:rPr lang="en-GB" sz="1228">
                <a:latin typeface="Source Sans Pro Black" panose="020B0803030403020204" pitchFamily="34" charset="0"/>
                <a:cs typeface="Circular Std Bold" panose="020B0804020101010102" pitchFamily="34" charset="0"/>
              </a:rPr>
              <a:t>Cosmetic &amp; fragrance Industry</a:t>
            </a:r>
            <a:r>
              <a:rPr lang="en-GB" sz="1228">
                <a:cs typeface="Circular Std Medium" panose="020B0604020101010102" pitchFamily="34" charset="0"/>
              </a:rPr>
              <a:t> </a:t>
            </a:r>
            <a:r>
              <a:rPr lang="en-GB" sz="1228"/>
              <a:t>–</a:t>
            </a:r>
            <a:r>
              <a:rPr lang="en-GB" sz="1228">
                <a:cs typeface="Circular Std Medium" panose="020B0604020101010102" pitchFamily="34" charset="0"/>
              </a:rPr>
              <a:t> </a:t>
            </a:r>
            <a:r>
              <a:rPr lang="en-GB" sz="1228"/>
              <a:t>Collaborating by turning complex data into actionable insights.</a:t>
            </a:r>
          </a:p>
          <a:p>
            <a:pPr marL="158715" indent="-158715" algn="just">
              <a:lnSpc>
                <a:spcPct val="100000"/>
              </a:lnSpc>
              <a:spcBef>
                <a:spcPts val="0"/>
              </a:spcBef>
              <a:spcAft>
                <a:spcPts val="526"/>
              </a:spcAft>
            </a:pPr>
            <a:r>
              <a:rPr lang="en-GB" sz="1228">
                <a:latin typeface="Source Sans Pro Black" panose="020B0803030403020204" pitchFamily="34" charset="0"/>
                <a:cs typeface="Circular Std Bold" panose="020B0804020101010102" pitchFamily="34" charset="0"/>
              </a:rPr>
              <a:t>European Medicines Agency (EMA)</a:t>
            </a:r>
            <a:r>
              <a:rPr lang="en-GB" sz="1228">
                <a:cs typeface="Circular Std Medium" panose="020B0604020101010102" pitchFamily="34" charset="0"/>
              </a:rPr>
              <a:t> </a:t>
            </a:r>
            <a:r>
              <a:rPr lang="en-GB" sz="1228"/>
              <a:t>– Contributing to regulatory-grade projects that meet the highest scientific and compliance standards.</a:t>
            </a:r>
          </a:p>
          <a:p>
            <a:pPr marL="158715" indent="-158715" algn="just">
              <a:lnSpc>
                <a:spcPct val="100000"/>
              </a:lnSpc>
              <a:spcBef>
                <a:spcPts val="0"/>
              </a:spcBef>
              <a:spcAft>
                <a:spcPts val="526"/>
              </a:spcAft>
            </a:pPr>
            <a:r>
              <a:rPr lang="en-GB" sz="1228">
                <a:latin typeface="Source Sans Pro Black" panose="020B0803030403020204" pitchFamily="34" charset="0"/>
                <a:cs typeface="Circular Std Bold" panose="020B0804020101010102" pitchFamily="34" charset="0"/>
              </a:rPr>
              <a:t>Critical Path Institute</a:t>
            </a:r>
            <a:r>
              <a:rPr lang="en-GB" sz="1228">
                <a:cs typeface="Circular Std Medium" panose="020B0604020101010102" pitchFamily="34" charset="0"/>
              </a:rPr>
              <a:t> </a:t>
            </a:r>
            <a:r>
              <a:rPr lang="en-GB" sz="1228"/>
              <a:t>– Partnering on cutting-edge initiatives to advance scientific and regulatory innovation through trusted nonprofit collaboration (e.g., disease </a:t>
            </a:r>
            <a:r>
              <a:rPr lang="en-GB" sz="1228" err="1"/>
              <a:t>modeling</a:t>
            </a:r>
            <a:r>
              <a:rPr lang="en-GB" sz="1228"/>
              <a:t>,…).</a:t>
            </a:r>
          </a:p>
          <a:p>
            <a:pPr marL="158715" indent="-158715" algn="just">
              <a:lnSpc>
                <a:spcPct val="100000"/>
              </a:lnSpc>
              <a:spcBef>
                <a:spcPts val="0"/>
              </a:spcBef>
              <a:spcAft>
                <a:spcPts val="526"/>
              </a:spcAft>
            </a:pPr>
            <a:r>
              <a:rPr lang="en-GB" sz="1228" err="1">
                <a:latin typeface="Source Sans Pro Black" panose="020B0803030403020204" pitchFamily="34" charset="0"/>
                <a:cs typeface="Circular Std Bold" panose="020B0804020101010102" pitchFamily="34" charset="0"/>
              </a:rPr>
              <a:t>Swissmedic</a:t>
            </a:r>
            <a:r>
              <a:rPr lang="en-GB" sz="1228"/>
              <a:t> – Collaborating with Switzerland’s Agency for Therapeutic Products to develop disruptive GenAI-powered agents.</a:t>
            </a:r>
          </a:p>
          <a:p>
            <a:pPr marL="158715" indent="-158715" algn="just">
              <a:lnSpc>
                <a:spcPct val="100000"/>
              </a:lnSpc>
              <a:spcBef>
                <a:spcPts val="0"/>
              </a:spcBef>
              <a:spcAft>
                <a:spcPts val="526"/>
              </a:spcAft>
            </a:pPr>
            <a:r>
              <a:rPr lang="en-GB" sz="1228" b="1">
                <a:latin typeface="Source Sans Pro Black" panose="020B0803030403020204" pitchFamily="34" charset="0"/>
                <a:ea typeface="Source Sans Pro Light"/>
                <a:cs typeface="Circular Std Bold" panose="020B0804020101010102" pitchFamily="34" charset="0"/>
              </a:rPr>
              <a:t>Banque </a:t>
            </a:r>
            <a:r>
              <a:rPr lang="en-GB" sz="1228" b="1" err="1">
                <a:latin typeface="Source Sans Pro Black" panose="020B0803030403020204" pitchFamily="34" charset="0"/>
                <a:ea typeface="Source Sans Pro Light"/>
                <a:cs typeface="Circular Std Bold" panose="020B0804020101010102" pitchFamily="34" charset="0"/>
              </a:rPr>
              <a:t>Publique</a:t>
            </a:r>
            <a:r>
              <a:rPr lang="en-GB" sz="1228" b="1">
                <a:latin typeface="Source Sans Pro Black" panose="020B0803030403020204" pitchFamily="34" charset="0"/>
                <a:ea typeface="Source Sans Pro Light"/>
                <a:cs typeface="Circular Std Bold" panose="020B0804020101010102" pitchFamily="34" charset="0"/>
              </a:rPr>
              <a:t> </a:t>
            </a:r>
            <a:r>
              <a:rPr lang="en-GB" sz="1228" b="1" err="1">
                <a:latin typeface="Source Sans Pro Black" panose="020B0803030403020204" pitchFamily="34" charset="0"/>
                <a:ea typeface="Source Sans Pro Light"/>
                <a:cs typeface="Circular Std Bold" panose="020B0804020101010102" pitchFamily="34" charset="0"/>
              </a:rPr>
              <a:t>d’Investissement</a:t>
            </a:r>
            <a:r>
              <a:rPr lang="en-GB" sz="1228" b="1">
                <a:latin typeface="Source Sans Pro Black" panose="020B0803030403020204" pitchFamily="34" charset="0"/>
                <a:ea typeface="Source Sans Pro Light"/>
                <a:cs typeface="Circular Std Bold" panose="020B0804020101010102" pitchFamily="34" charset="0"/>
              </a:rPr>
              <a:t> (BPI) and</a:t>
            </a:r>
            <a:r>
              <a:rPr lang="en-GB" sz="1228" b="1">
                <a:latin typeface="Source Sans Pro Black" panose="020B0803030403020204" pitchFamily="34" charset="0"/>
                <a:ea typeface="Source Sans Pro Light"/>
                <a:cs typeface="Circular Std Medium" panose="020B0604020101010102" pitchFamily="34" charset="0"/>
              </a:rPr>
              <a:t> </a:t>
            </a:r>
            <a:r>
              <a:rPr lang="en-GB" sz="1228" b="1">
                <a:latin typeface="Source Sans Pro Black" panose="020B0803030403020204" pitchFamily="34" charset="0"/>
                <a:ea typeface="Source Sans Pro Light"/>
              </a:rPr>
              <a:t>Ministries</a:t>
            </a:r>
            <a:r>
              <a:rPr lang="en-GB" sz="1228">
                <a:ea typeface="Source Sans Pro Light"/>
              </a:rPr>
              <a:t> – Supported by France’s public investment bank in initiatives related to corporate intelligence and strategic matchmaking, supported health ministries in EU to upgrade their quantitative decision support tools (e.g. for COVID)</a:t>
            </a:r>
            <a:r>
              <a:rPr lang="en-GB" sz="1228"/>
              <a:t>.</a:t>
            </a:r>
          </a:p>
          <a:p>
            <a:pPr>
              <a:lnSpc>
                <a:spcPct val="120000"/>
              </a:lnSpc>
            </a:pPr>
            <a:endParaRPr lang="en-GB" sz="1228"/>
          </a:p>
        </p:txBody>
      </p:sp>
      <p:sp>
        <p:nvSpPr>
          <p:cNvPr id="2" name="Rectangle 1">
            <a:extLst>
              <a:ext uri="{FF2B5EF4-FFF2-40B4-BE49-F238E27FC236}">
                <a16:creationId xmlns:a16="http://schemas.microsoft.com/office/drawing/2014/main" id="{3BFEF014-97BE-7064-2E6E-128FCB362236}"/>
              </a:ext>
            </a:extLst>
          </p:cNvPr>
          <p:cNvSpPr/>
          <p:nvPr/>
        </p:nvSpPr>
        <p:spPr>
          <a:xfrm rot="16200000">
            <a:off x="7752728" y="2947292"/>
            <a:ext cx="5673245" cy="204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65">
                <a:solidFill>
                  <a:schemeClr val="accent6"/>
                </a:solidFill>
                <a:latin typeface="Source Sans Pro SemiBold" panose="020B0603030403020204" pitchFamily="34" charset="0"/>
                <a:cs typeface="Circular Std Medium" panose="020B0604020101010102" pitchFamily="34" charset="0"/>
              </a:rPr>
              <a:t>STRICTLY CONFIDENTIAL</a:t>
            </a:r>
          </a:p>
        </p:txBody>
      </p:sp>
      <p:sp>
        <p:nvSpPr>
          <p:cNvPr id="3" name="Espace réservé du numéro de diapositive 2">
            <a:extLst>
              <a:ext uri="{FF2B5EF4-FFF2-40B4-BE49-F238E27FC236}">
                <a16:creationId xmlns:a16="http://schemas.microsoft.com/office/drawing/2014/main" id="{BD982201-8DD8-AC39-C400-1D5BEE324E39}"/>
              </a:ext>
            </a:extLst>
          </p:cNvPr>
          <p:cNvSpPr>
            <a:spLocks noGrp="1"/>
          </p:cNvSpPr>
          <p:nvPr>
            <p:ph type="sldNum" sz="quarter" idx="4"/>
          </p:nvPr>
        </p:nvSpPr>
        <p:spPr/>
        <p:txBody>
          <a:bodyPr/>
          <a:lstStyle/>
          <a:p>
            <a:fld id="{8843CB48-5C74-3C40-96D5-AE391F5F8F57}" type="slidenum">
              <a:rPr lang="en-FR" smtClean="0"/>
              <a:pPr/>
              <a:t>32</a:t>
            </a:fld>
            <a:endParaRPr lang="en-FR"/>
          </a:p>
        </p:txBody>
      </p:sp>
      <p:sp>
        <p:nvSpPr>
          <p:cNvPr id="6" name="Espace réservé du texte 5">
            <a:extLst>
              <a:ext uri="{FF2B5EF4-FFF2-40B4-BE49-F238E27FC236}">
                <a16:creationId xmlns:a16="http://schemas.microsoft.com/office/drawing/2014/main" id="{B1521253-52E9-C141-FF54-C83BEEFF6EBA}"/>
              </a:ext>
            </a:extLst>
          </p:cNvPr>
          <p:cNvSpPr>
            <a:spLocks noGrp="1"/>
          </p:cNvSpPr>
          <p:nvPr>
            <p:ph type="body" sz="quarter" idx="17"/>
          </p:nvPr>
        </p:nvSpPr>
        <p:spPr/>
        <p:txBody>
          <a:bodyPr/>
          <a:lstStyle/>
          <a:p>
            <a:endParaRPr lang="fr-FR"/>
          </a:p>
        </p:txBody>
      </p:sp>
    </p:spTree>
    <p:extLst>
      <p:ext uri="{BB962C8B-B14F-4D97-AF65-F5344CB8AC3E}">
        <p14:creationId xmlns:p14="http://schemas.microsoft.com/office/powerpoint/2010/main" val="3488217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4">
            <a:extLst>
              <a:ext uri="{FF2B5EF4-FFF2-40B4-BE49-F238E27FC236}">
                <a16:creationId xmlns:a16="http://schemas.microsoft.com/office/drawing/2014/main" id="{9563E0F7-7449-3B83-CD9A-354638C63C91}"/>
              </a:ext>
            </a:extLst>
          </p:cNvPr>
          <p:cNvSpPr/>
          <p:nvPr/>
        </p:nvSpPr>
        <p:spPr bwMode="gray">
          <a:xfrm>
            <a:off x="300201" y="1282489"/>
            <a:ext cx="10086528" cy="4200848"/>
          </a:xfrm>
          <a:prstGeom prst="roundRect">
            <a:avLst>
              <a:gd name="adj" fmla="val 3020"/>
            </a:avLst>
          </a:prstGeom>
          <a:solidFill>
            <a:srgbClr val="FFFFFF"/>
          </a:solidFill>
          <a:ln w="9525" cap="flat" cmpd="sng" algn="ctr">
            <a:noFill/>
            <a:prstDash val="solid"/>
          </a:ln>
          <a:effectLst/>
        </p:spPr>
        <p:txBody>
          <a:bodyPr tIns="126281" rtlCol="0" anchor="ctr" anchorCtr="0"/>
          <a:lstStyle/>
          <a:p>
            <a:pPr algn="just">
              <a:spcAft>
                <a:spcPts val="1052"/>
              </a:spcAft>
            </a:pPr>
            <a:endParaRPr lang="en-GB" sz="1403">
              <a:latin typeface="Source Sans Pro Light" panose="020B0403030403020204" pitchFamily="34" charset="0"/>
              <a:ea typeface="Source Sans Pro Light" panose="020B0403030403020204" pitchFamily="34" charset="0"/>
              <a:cs typeface="Circular Std Light" panose="020B0404020101020102" pitchFamily="34" charset="0"/>
              <a:sym typeface="+mn-lt"/>
            </a:endParaRPr>
          </a:p>
        </p:txBody>
      </p:sp>
      <p:sp>
        <p:nvSpPr>
          <p:cNvPr id="23" name="ZoneTexte 22">
            <a:extLst>
              <a:ext uri="{FF2B5EF4-FFF2-40B4-BE49-F238E27FC236}">
                <a16:creationId xmlns:a16="http://schemas.microsoft.com/office/drawing/2014/main" id="{93A772E5-6F3C-86E1-98F9-C42DCA0CD833}"/>
              </a:ext>
            </a:extLst>
          </p:cNvPr>
          <p:cNvSpPr txBox="1"/>
          <p:nvPr/>
        </p:nvSpPr>
        <p:spPr>
          <a:xfrm>
            <a:off x="4144150" y="2857620"/>
            <a:ext cx="3025951" cy="1531080"/>
          </a:xfrm>
          <a:prstGeom prst="flowChartSummingJunction">
            <a:avLst/>
          </a:prstGeom>
          <a:solidFill>
            <a:schemeClr val="accent6"/>
          </a:solidFill>
          <a:ln>
            <a:gradFill flip="none" rotWithShape="1">
              <a:gsLst>
                <a:gs pos="0">
                  <a:schemeClr val="bg1"/>
                </a:gs>
                <a:gs pos="25000">
                  <a:srgbClr val="FFFFFF"/>
                </a:gs>
                <a:gs pos="74000">
                  <a:srgbClr val="FFFFFF"/>
                </a:gs>
                <a:gs pos="35000">
                  <a:schemeClr val="bg1">
                    <a:alpha val="0"/>
                  </a:schemeClr>
                </a:gs>
                <a:gs pos="61000">
                  <a:schemeClr val="bg1">
                    <a:alpha val="0"/>
                  </a:schemeClr>
                </a:gs>
                <a:gs pos="100000">
                  <a:schemeClr val="bg1"/>
                </a:gs>
              </a:gsLst>
              <a:path path="rect">
                <a:fillToRect l="100000" t="100000"/>
              </a:path>
              <a:tileRect r="-100000" b="-100000"/>
            </a:gradFill>
          </a:ln>
        </p:spPr>
        <p:txBody>
          <a:bodyPr wrap="none" anchor="ctr">
            <a:noAutofit/>
          </a:bodyPr>
          <a:lstStyle>
            <a:defPPr>
              <a:defRPr lang="fr-FR"/>
            </a:defPPr>
            <a:lvl1pPr algn="ctr">
              <a:defRPr sz="1100">
                <a:solidFill>
                  <a:schemeClr val="bg1"/>
                </a:solidFill>
                <a:latin typeface="Malinton SemBd" pitchFamily="50" charset="0"/>
                <a:cs typeface="Times New Roman" panose="02020603050405020304" pitchFamily="18" charset="0"/>
              </a:defRPr>
            </a:lvl1pPr>
          </a:lstStyle>
          <a:p>
            <a:endParaRPr lang="fr-FR" sz="965"/>
          </a:p>
        </p:txBody>
      </p:sp>
      <p:cxnSp>
        <p:nvCxnSpPr>
          <p:cNvPr id="15" name="Connecteur droit 14">
            <a:extLst>
              <a:ext uri="{FF2B5EF4-FFF2-40B4-BE49-F238E27FC236}">
                <a16:creationId xmlns:a16="http://schemas.microsoft.com/office/drawing/2014/main" id="{6D3E77EB-9E3F-94EA-5D97-0A8088F6E804}"/>
              </a:ext>
            </a:extLst>
          </p:cNvPr>
          <p:cNvCxnSpPr>
            <a:cxnSpLocks/>
          </p:cNvCxnSpPr>
          <p:nvPr/>
        </p:nvCxnSpPr>
        <p:spPr>
          <a:xfrm flipH="1">
            <a:off x="2790531" y="2145325"/>
            <a:ext cx="5786871" cy="2914761"/>
          </a:xfrm>
          <a:prstGeom prst="line">
            <a:avLst/>
          </a:prstGeom>
          <a:ln w="3175" cap="sq">
            <a:solidFill>
              <a:schemeClr val="accent6"/>
            </a:solidFill>
            <a:prstDash val="solid"/>
          </a:ln>
        </p:spPr>
        <p:style>
          <a:lnRef idx="1">
            <a:schemeClr val="dk1"/>
          </a:lnRef>
          <a:fillRef idx="0">
            <a:schemeClr val="dk1"/>
          </a:fillRef>
          <a:effectRef idx="0">
            <a:schemeClr val="dk1"/>
          </a:effectRef>
          <a:fontRef idx="minor">
            <a:schemeClr val="tx1"/>
          </a:fontRef>
        </p:style>
      </p:cxnSp>
      <p:cxnSp>
        <p:nvCxnSpPr>
          <p:cNvPr id="16" name="Connecteur droit 15">
            <a:extLst>
              <a:ext uri="{FF2B5EF4-FFF2-40B4-BE49-F238E27FC236}">
                <a16:creationId xmlns:a16="http://schemas.microsoft.com/office/drawing/2014/main" id="{42536B7F-D18F-4270-BF28-22627833F0E8}"/>
              </a:ext>
            </a:extLst>
          </p:cNvPr>
          <p:cNvCxnSpPr>
            <a:cxnSpLocks/>
          </p:cNvCxnSpPr>
          <p:nvPr/>
        </p:nvCxnSpPr>
        <p:spPr>
          <a:xfrm flipH="1" flipV="1">
            <a:off x="2652482" y="2106380"/>
            <a:ext cx="5827311" cy="2953706"/>
          </a:xfrm>
          <a:prstGeom prst="line">
            <a:avLst/>
          </a:prstGeom>
          <a:ln w="3175" cap="sq">
            <a:solidFill>
              <a:schemeClr val="accent6"/>
            </a:solidFill>
            <a:prstDash val="solid"/>
          </a:ln>
        </p:spPr>
        <p:style>
          <a:lnRef idx="1">
            <a:schemeClr val="dk1"/>
          </a:lnRef>
          <a:fillRef idx="0">
            <a:schemeClr val="dk1"/>
          </a:fillRef>
          <a:effectRef idx="0">
            <a:schemeClr val="dk1"/>
          </a:effectRef>
          <a:fontRef idx="minor">
            <a:schemeClr val="tx1"/>
          </a:fontRef>
        </p:style>
      </p:cxnSp>
      <p:sp>
        <p:nvSpPr>
          <p:cNvPr id="2" name="Titre 1">
            <a:extLst>
              <a:ext uri="{FF2B5EF4-FFF2-40B4-BE49-F238E27FC236}">
                <a16:creationId xmlns:a16="http://schemas.microsoft.com/office/drawing/2014/main" id="{716609B4-1A83-D0C0-D1F6-3EBAAE43F345}"/>
              </a:ext>
            </a:extLst>
          </p:cNvPr>
          <p:cNvSpPr>
            <a:spLocks noGrp="1"/>
          </p:cNvSpPr>
          <p:nvPr>
            <p:ph type="title"/>
          </p:nvPr>
        </p:nvSpPr>
        <p:spPr/>
        <p:txBody>
          <a:bodyPr/>
          <a:lstStyle/>
          <a:p>
            <a:r>
              <a:rPr lang="en-US">
                <a:solidFill>
                  <a:schemeClr val="accent6"/>
                </a:solidFill>
                <a:latin typeface="Malinton"/>
              </a:rPr>
              <a:t>Quinten’s Innovation Ecosystem is Redefining RWE</a:t>
            </a:r>
            <a:endParaRPr lang="fr-FR">
              <a:solidFill>
                <a:schemeClr val="accent6"/>
              </a:solidFill>
              <a:latin typeface="Malinton"/>
            </a:endParaRPr>
          </a:p>
        </p:txBody>
      </p:sp>
      <p:sp>
        <p:nvSpPr>
          <p:cNvPr id="3" name="Espace réservé du texte 2">
            <a:extLst>
              <a:ext uri="{FF2B5EF4-FFF2-40B4-BE49-F238E27FC236}">
                <a16:creationId xmlns:a16="http://schemas.microsoft.com/office/drawing/2014/main" id="{2559FFBA-20A8-CFFF-39A4-635566C35852}"/>
              </a:ext>
            </a:extLst>
          </p:cNvPr>
          <p:cNvSpPr>
            <a:spLocks noGrp="1"/>
          </p:cNvSpPr>
          <p:nvPr>
            <p:ph type="body" sz="quarter" idx="17"/>
          </p:nvPr>
        </p:nvSpPr>
        <p:spPr/>
        <p:txBody>
          <a:bodyPr/>
          <a:lstStyle/>
          <a:p>
            <a:r>
              <a:t>RWE: Real World Evidence</a:t>
            </a:r>
          </a:p>
          <a:p>
            <a:r>
              <a:t>1: IRD - UMMISCO</a:t>
            </a:r>
          </a:p>
        </p:txBody>
      </p:sp>
      <p:pic>
        <p:nvPicPr>
          <p:cNvPr id="6" name="Picture 2" descr="Comment 8 années ont changé notre logo – Ad Scientiam">
            <a:extLst>
              <a:ext uri="{FF2B5EF4-FFF2-40B4-BE49-F238E27FC236}">
                <a16:creationId xmlns:a16="http://schemas.microsoft.com/office/drawing/2014/main" id="{E126ED5A-1B6E-AA62-728A-2FD6E2E2AFE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9051" y="4411926"/>
            <a:ext cx="1525385" cy="5535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MyData-TRUST | Protection des données, RGPD, life science">
            <a:extLst>
              <a:ext uri="{FF2B5EF4-FFF2-40B4-BE49-F238E27FC236}">
                <a16:creationId xmlns:a16="http://schemas.microsoft.com/office/drawing/2014/main" id="{B71A2A98-AF98-3F85-EE45-4257E816955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04340" y="4470077"/>
            <a:ext cx="1265762" cy="4798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ILICA">
            <a:extLst>
              <a:ext uri="{FF2B5EF4-FFF2-40B4-BE49-F238E27FC236}">
                <a16:creationId xmlns:a16="http://schemas.microsoft.com/office/drawing/2014/main" id="{5D2D4CFE-CA70-1F9B-15AB-0DB68A5DDC0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380" y="2625528"/>
            <a:ext cx="1459925" cy="8175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vicenna Alliance - Association for Predictive Medicine">
            <a:extLst>
              <a:ext uri="{FF2B5EF4-FFF2-40B4-BE49-F238E27FC236}">
                <a16:creationId xmlns:a16="http://schemas.microsoft.com/office/drawing/2014/main" id="{2A05FC4D-77A2-D920-56F9-C3E9B238F3A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14329" y="3925680"/>
            <a:ext cx="1345736" cy="3854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PINC AI™ | Fierce Healthcare">
            <a:extLst>
              <a:ext uri="{FF2B5EF4-FFF2-40B4-BE49-F238E27FC236}">
                <a16:creationId xmlns:a16="http://schemas.microsoft.com/office/drawing/2014/main" id="{084A37B6-3B9E-25F9-59CD-5CD2B39816A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60948" y="2234011"/>
            <a:ext cx="1037741" cy="78868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a:extLst>
              <a:ext uri="{FF2B5EF4-FFF2-40B4-BE49-F238E27FC236}">
                <a16:creationId xmlns:a16="http://schemas.microsoft.com/office/drawing/2014/main" id="{CCDD4BFE-4D19-525E-0F4A-A12D2A819861}"/>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676814" y="3490629"/>
            <a:ext cx="481174" cy="2140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onstances">
            <a:extLst>
              <a:ext uri="{FF2B5EF4-FFF2-40B4-BE49-F238E27FC236}">
                <a16:creationId xmlns:a16="http://schemas.microsoft.com/office/drawing/2014/main" id="{204B28AC-9BAF-B192-1328-6DE3C91E79E4}"/>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1760" y="2281506"/>
            <a:ext cx="1420461" cy="4474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UNICANCER - Fédération nationale des Centres de lutte contre le cancer -  hopital.fr - Fédération Hospitalière de France">
            <a:extLst>
              <a:ext uri="{FF2B5EF4-FFF2-40B4-BE49-F238E27FC236}">
                <a16:creationId xmlns:a16="http://schemas.microsoft.com/office/drawing/2014/main" id="{C3E01D82-DB1A-F2EE-42E2-81FE10568C69}"/>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59282" y="2187510"/>
            <a:ext cx="981059" cy="539582"/>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a:extLst>
              <a:ext uri="{FF2B5EF4-FFF2-40B4-BE49-F238E27FC236}">
                <a16:creationId xmlns:a16="http://schemas.microsoft.com/office/drawing/2014/main" id="{01512DCA-F019-ED3D-851B-D2B292DAD4E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372412" y="2859343"/>
            <a:ext cx="1859046" cy="371779"/>
          </a:xfrm>
          <a:prstGeom prst="rect">
            <a:avLst/>
          </a:prstGeom>
        </p:spPr>
      </p:pic>
      <p:pic>
        <p:nvPicPr>
          <p:cNvPr id="25" name="Image 24">
            <a:extLst>
              <a:ext uri="{FF2B5EF4-FFF2-40B4-BE49-F238E27FC236}">
                <a16:creationId xmlns:a16="http://schemas.microsoft.com/office/drawing/2014/main" id="{7C51BA14-3E34-886A-A33B-71C57F3B2E95}"/>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l="38527" t="1402"/>
          <a:stretch>
            <a:fillRect/>
          </a:stretch>
        </p:blipFill>
        <p:spPr>
          <a:xfrm>
            <a:off x="3412345" y="3461669"/>
            <a:ext cx="662781" cy="249480"/>
          </a:xfrm>
          <a:prstGeom prst="rect">
            <a:avLst/>
          </a:prstGeom>
        </p:spPr>
      </p:pic>
      <p:grpSp>
        <p:nvGrpSpPr>
          <p:cNvPr id="26" name="Groupe 25">
            <a:extLst>
              <a:ext uri="{FF2B5EF4-FFF2-40B4-BE49-F238E27FC236}">
                <a16:creationId xmlns:a16="http://schemas.microsoft.com/office/drawing/2014/main" id="{A2D66FD0-C076-3049-DA34-D300AA33C72F}"/>
              </a:ext>
            </a:extLst>
          </p:cNvPr>
          <p:cNvGrpSpPr/>
          <p:nvPr/>
        </p:nvGrpSpPr>
        <p:grpSpPr>
          <a:xfrm>
            <a:off x="2623876" y="3912351"/>
            <a:ext cx="1460822" cy="793782"/>
            <a:chOff x="249167" y="4333600"/>
            <a:chExt cx="2221055" cy="1117146"/>
          </a:xfrm>
        </p:grpSpPr>
        <p:pic>
          <p:nvPicPr>
            <p:cNvPr id="27" name="Picture 6" descr="Critical Path Institute (C-Path) Europe – Accelerating the path to a  healthier world">
              <a:extLst>
                <a:ext uri="{FF2B5EF4-FFF2-40B4-BE49-F238E27FC236}">
                  <a16:creationId xmlns:a16="http://schemas.microsoft.com/office/drawing/2014/main" id="{C511AA57-6637-0A3E-1FD2-3F42CBA3B80D}"/>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60793" y="4333600"/>
              <a:ext cx="1709429" cy="46908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ress Release : C-Path and the European Joint Programme on Rare Diseases to  Expand Global Impact and Partnership">
              <a:extLst>
                <a:ext uri="{FF2B5EF4-FFF2-40B4-BE49-F238E27FC236}">
                  <a16:creationId xmlns:a16="http://schemas.microsoft.com/office/drawing/2014/main" id="{4E6B0BB1-A97A-2251-5C3F-6DB430EBA473}"/>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49167" y="4949484"/>
              <a:ext cx="1184492" cy="501262"/>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ZoneTexte 28">
            <a:extLst>
              <a:ext uri="{FF2B5EF4-FFF2-40B4-BE49-F238E27FC236}">
                <a16:creationId xmlns:a16="http://schemas.microsoft.com/office/drawing/2014/main" id="{9C3C07A0-2519-AB96-A1B9-2A623ACA2EB3}"/>
              </a:ext>
            </a:extLst>
          </p:cNvPr>
          <p:cNvSpPr txBox="1"/>
          <p:nvPr/>
        </p:nvSpPr>
        <p:spPr>
          <a:xfrm>
            <a:off x="2800058" y="4931728"/>
            <a:ext cx="5497517" cy="552524"/>
          </a:xfrm>
          <a:prstGeom prst="rect">
            <a:avLst/>
          </a:prstGeom>
          <a:noFill/>
        </p:spPr>
        <p:txBody>
          <a:bodyPr wrap="square">
            <a:spAutoFit/>
          </a:bodyPr>
          <a:lstStyle>
            <a:defPPr>
              <a:defRPr lang="fr-FR"/>
            </a:defPPr>
            <a:lvl1pPr algn="just">
              <a:lnSpc>
                <a:spcPct val="150000"/>
              </a:lnSpc>
              <a:defRPr sz="1200">
                <a:solidFill>
                  <a:schemeClr val="accent4"/>
                </a:solidFill>
                <a:latin typeface="Circular Std Bold" panose="020B0804020101010102" pitchFamily="34" charset="0"/>
                <a:cs typeface="Circular Std Bold" panose="020B0804020101010102" pitchFamily="34" charset="0"/>
              </a:defRPr>
            </a:lvl1pPr>
          </a:lstStyle>
          <a:p>
            <a:pPr algn="ctr"/>
            <a:r>
              <a:rPr lang="en-US" sz="105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Ad </a:t>
            </a:r>
            <a:r>
              <a:rPr lang="en-US" sz="1052" err="1">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Scientiam</a:t>
            </a:r>
            <a:r>
              <a:rPr lang="en-US" sz="105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 and </a:t>
            </a:r>
            <a:r>
              <a:rPr lang="en-US" sz="1052" err="1">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MyDataTrust</a:t>
            </a:r>
            <a:r>
              <a:rPr lang="en-US" sz="105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 - </a:t>
            </a:r>
            <a:r>
              <a:rPr lang="en-US" sz="1052">
                <a:solidFill>
                  <a:schemeClr val="accent6"/>
                </a:solidFill>
                <a:latin typeface="Source Sans Pro Black" panose="020B0803030403020204" pitchFamily="34" charset="0"/>
                <a:ea typeface="Source Sans Pro Light" panose="020B0403030403020204" pitchFamily="34" charset="0"/>
              </a:rPr>
              <a:t>our Sister Companies</a:t>
            </a:r>
            <a:r>
              <a:rPr lang="en-US" sz="105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 - drive breakthrough remote patient-monitoring analytics and guarantee regulatory-compliant scale-up worldwide.</a:t>
            </a:r>
            <a:endParaRPr lang="fr-FR" sz="1052" noProof="1">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endParaRPr>
          </a:p>
        </p:txBody>
      </p:sp>
      <p:sp>
        <p:nvSpPr>
          <p:cNvPr id="30" name="ZoneTexte 29">
            <a:extLst>
              <a:ext uri="{FF2B5EF4-FFF2-40B4-BE49-F238E27FC236}">
                <a16:creationId xmlns:a16="http://schemas.microsoft.com/office/drawing/2014/main" id="{E0A21948-4F80-F8D1-C6CD-FF12A1A52D2A}"/>
              </a:ext>
            </a:extLst>
          </p:cNvPr>
          <p:cNvSpPr txBox="1"/>
          <p:nvPr/>
        </p:nvSpPr>
        <p:spPr>
          <a:xfrm>
            <a:off x="2584242" y="1569162"/>
            <a:ext cx="5895552" cy="552524"/>
          </a:xfrm>
          <a:prstGeom prst="rect">
            <a:avLst/>
          </a:prstGeom>
          <a:noFill/>
        </p:spPr>
        <p:txBody>
          <a:bodyPr wrap="square">
            <a:spAutoFit/>
          </a:bodyPr>
          <a:lstStyle/>
          <a:p>
            <a:pPr algn="ctr">
              <a:lnSpc>
                <a:spcPct val="150000"/>
              </a:lnSpc>
            </a:pPr>
            <a:r>
              <a:rPr lang="en-US" sz="105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Strategic alliances with </a:t>
            </a:r>
            <a:r>
              <a:rPr lang="en-US" sz="1052">
                <a:solidFill>
                  <a:schemeClr val="accent6"/>
                </a:solidFill>
                <a:latin typeface="Source Sans Pro Black" panose="020B0803030403020204" pitchFamily="34" charset="0"/>
                <a:ea typeface="Source Sans Pro Light" panose="020B0403030403020204" pitchFamily="34" charset="0"/>
                <a:cs typeface="Circular Std Bold" panose="020B0804020101010102" pitchFamily="34" charset="0"/>
              </a:rPr>
              <a:t>Premier Real-World Data Providers </a:t>
            </a:r>
            <a:r>
              <a:rPr lang="en-US" sz="105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unlock economically sustainable data-utilization models and power impactful translational research and medicine.</a:t>
            </a:r>
            <a:endParaRPr lang="fr-FR" sz="1052" noProof="1">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endParaRPr>
          </a:p>
        </p:txBody>
      </p:sp>
      <p:sp>
        <p:nvSpPr>
          <p:cNvPr id="32" name="ZoneTexte 31">
            <a:extLst>
              <a:ext uri="{FF2B5EF4-FFF2-40B4-BE49-F238E27FC236}">
                <a16:creationId xmlns:a16="http://schemas.microsoft.com/office/drawing/2014/main" id="{8A6F7F22-5D1D-F525-1BF0-AC870D6C8BF4}"/>
              </a:ext>
            </a:extLst>
          </p:cNvPr>
          <p:cNvSpPr txBox="1"/>
          <p:nvPr/>
        </p:nvSpPr>
        <p:spPr>
          <a:xfrm>
            <a:off x="8538749" y="2811184"/>
            <a:ext cx="1851395" cy="1524072"/>
          </a:xfrm>
          <a:prstGeom prst="rect">
            <a:avLst/>
          </a:prstGeom>
          <a:noFill/>
        </p:spPr>
        <p:txBody>
          <a:bodyPr wrap="square">
            <a:spAutoFit/>
          </a:bodyPr>
          <a:lstStyle>
            <a:defPPr>
              <a:defRPr lang="fr-FR"/>
            </a:defPPr>
            <a:lvl1pPr algn="ctr">
              <a:lnSpc>
                <a:spcPct val="150000"/>
              </a:lnSpc>
              <a:defRPr sz="1200">
                <a:solidFill>
                  <a:schemeClr val="accent4"/>
                </a:solidFill>
                <a:latin typeface="Circular Std Bold" panose="020B0804020101010102" pitchFamily="34" charset="0"/>
                <a:cs typeface="Circular Std Bold" panose="020B0804020101010102" pitchFamily="34" charset="0"/>
              </a:defRPr>
            </a:lvl1pPr>
          </a:lstStyle>
          <a:p>
            <a:pPr algn="just"/>
            <a:r>
              <a:rPr lang="fr-FR" sz="1052" err="1">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Collaborating</a:t>
            </a:r>
            <a:r>
              <a:rPr lang="fr-FR" sz="105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 </a:t>
            </a:r>
            <a:r>
              <a:rPr lang="fr-FR" sz="1052" err="1">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with</a:t>
            </a:r>
            <a:r>
              <a:rPr lang="fr-FR" sz="105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 </a:t>
            </a:r>
            <a:r>
              <a:rPr lang="fr-FR" sz="1052" err="1">
                <a:solidFill>
                  <a:schemeClr val="accent6"/>
                </a:solidFill>
                <a:latin typeface="Source Sans Pro Black" panose="020B0803030403020204" pitchFamily="34" charset="0"/>
                <a:ea typeface="Source Sans Pro Light" panose="020B0403030403020204" pitchFamily="34" charset="0"/>
              </a:rPr>
              <a:t>Forward-Thinking</a:t>
            </a:r>
            <a:r>
              <a:rPr lang="fr-FR" sz="1052">
                <a:solidFill>
                  <a:schemeClr val="accent6"/>
                </a:solidFill>
                <a:latin typeface="Source Sans Pro Black" panose="020B0803030403020204" pitchFamily="34" charset="0"/>
                <a:ea typeface="Source Sans Pro Light" panose="020B0403030403020204" pitchFamily="34" charset="0"/>
              </a:rPr>
              <a:t> </a:t>
            </a:r>
            <a:r>
              <a:rPr lang="fr-FR" sz="1052" err="1">
                <a:solidFill>
                  <a:schemeClr val="accent6"/>
                </a:solidFill>
                <a:latin typeface="Source Sans Pro Black" panose="020B0803030403020204" pitchFamily="34" charset="0"/>
                <a:ea typeface="Source Sans Pro Light" panose="020B0403030403020204" pitchFamily="34" charset="0"/>
              </a:rPr>
              <a:t>Partners</a:t>
            </a:r>
            <a:r>
              <a:rPr lang="fr-FR" sz="105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 </a:t>
            </a:r>
            <a:r>
              <a:rPr lang="en-US" sz="105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to amplify impact and build awareness of novel real-world evidence and RCT-enhancement approaches.</a:t>
            </a:r>
            <a:r>
              <a:rPr lang="fr-FR" sz="105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 </a:t>
            </a:r>
            <a:endParaRPr lang="fr-FR" sz="1052" noProof="1">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endParaRPr>
          </a:p>
        </p:txBody>
      </p:sp>
      <p:sp>
        <p:nvSpPr>
          <p:cNvPr id="33" name="Rectangle: Rounded Corners 11">
            <a:extLst>
              <a:ext uri="{FF2B5EF4-FFF2-40B4-BE49-F238E27FC236}">
                <a16:creationId xmlns:a16="http://schemas.microsoft.com/office/drawing/2014/main" id="{C50A9A72-578D-E290-6B69-7198FF0DC8EB}"/>
              </a:ext>
            </a:extLst>
          </p:cNvPr>
          <p:cNvSpPr/>
          <p:nvPr/>
        </p:nvSpPr>
        <p:spPr bwMode="gray">
          <a:xfrm>
            <a:off x="284230" y="964523"/>
            <a:ext cx="10102500" cy="604627"/>
          </a:xfrm>
          <a:prstGeom prst="roundRect">
            <a:avLst>
              <a:gd name="adj" fmla="val 0"/>
            </a:avLst>
          </a:prstGeom>
          <a:solidFill>
            <a:schemeClr val="accent1"/>
          </a:solidFill>
          <a:ln w="9525" cap="flat" cmpd="sng" algn="ctr">
            <a:noFill/>
            <a:prstDash val="solid"/>
          </a:ln>
          <a:effectLst/>
        </p:spPr>
        <p:txBody>
          <a:bodyPr rtlCol="0" anchor="ctr" anchorCtr="0"/>
          <a:lstStyle/>
          <a:p>
            <a:r>
              <a:t>By combining extensive domain expertise, state-of-the-art technology, and a history of regulatory compliance, Quinten Health is uniquely positioned to expedite the generation of next-generation evidence while staying rooted in regulatory science.</a:t>
            </a:r>
          </a:p>
        </p:txBody>
      </p:sp>
      <p:sp>
        <p:nvSpPr>
          <p:cNvPr id="38" name="ZoneTexte 37">
            <a:extLst>
              <a:ext uri="{FF2B5EF4-FFF2-40B4-BE49-F238E27FC236}">
                <a16:creationId xmlns:a16="http://schemas.microsoft.com/office/drawing/2014/main" id="{E197CFBA-E603-9003-D24F-BC284BC2479A}"/>
              </a:ext>
            </a:extLst>
          </p:cNvPr>
          <p:cNvSpPr txBox="1"/>
          <p:nvPr/>
        </p:nvSpPr>
        <p:spPr>
          <a:xfrm>
            <a:off x="300202" y="2838542"/>
            <a:ext cx="1890259" cy="1524072"/>
          </a:xfrm>
          <a:prstGeom prst="rect">
            <a:avLst/>
          </a:prstGeom>
          <a:noFill/>
        </p:spPr>
        <p:txBody>
          <a:bodyPr wrap="square">
            <a:spAutoFit/>
          </a:bodyPr>
          <a:lstStyle>
            <a:defPPr>
              <a:defRPr lang="fr-FR"/>
            </a:defPPr>
            <a:lvl1pPr algn="ctr">
              <a:defRPr sz="1400">
                <a:solidFill>
                  <a:schemeClr val="accent4"/>
                </a:solidFill>
                <a:latin typeface="Circular Std Bold" panose="020B0804020101010102" pitchFamily="34" charset="0"/>
                <a:cs typeface="Circular Std Bold" panose="020B0804020101010102" pitchFamily="34" charset="0"/>
              </a:defRPr>
            </a:lvl1pPr>
          </a:lstStyle>
          <a:p>
            <a:r>
              <a:t>Collaborating closely with Regulatory Authorities to guarantee that every RWE advancement adheres to the highest standards of scientific and regulatory rigor.</a:t>
            </a:r>
          </a:p>
        </p:txBody>
      </p:sp>
      <p:sp>
        <p:nvSpPr>
          <p:cNvPr id="49" name="ZoneTexte 48">
            <a:extLst>
              <a:ext uri="{FF2B5EF4-FFF2-40B4-BE49-F238E27FC236}">
                <a16:creationId xmlns:a16="http://schemas.microsoft.com/office/drawing/2014/main" id="{E0548CC1-38EF-3A04-B875-563F3FEB8B30}"/>
              </a:ext>
            </a:extLst>
          </p:cNvPr>
          <p:cNvSpPr txBox="1"/>
          <p:nvPr/>
        </p:nvSpPr>
        <p:spPr>
          <a:xfrm>
            <a:off x="4829567" y="2892767"/>
            <a:ext cx="1655117" cy="389337"/>
          </a:xfrm>
          <a:prstGeom prst="rect">
            <a:avLst/>
          </a:prstGeom>
          <a:noFill/>
        </p:spPr>
        <p:txBody>
          <a:bodyPr wrap="square">
            <a:spAutoFit/>
          </a:bodyPr>
          <a:lstStyle>
            <a:defPPr>
              <a:defRPr lang="fr-FR"/>
            </a:defPPr>
            <a:lvl1pPr>
              <a:defRPr sz="1100">
                <a:solidFill>
                  <a:schemeClr val="bg1"/>
                </a:solidFill>
                <a:latin typeface="Malinton SemBd" pitchFamily="50" charset="0"/>
                <a:cs typeface="Times New Roman" panose="02020603050405020304" pitchFamily="18" charset="0"/>
              </a:defRPr>
            </a:lvl1pPr>
          </a:lstStyle>
          <a:p>
            <a:r>
              <a:t>Innovative</a:t>
            </a:r>
          </a:p>
          <a:p>
            <a:r>
              <a:t>RWD Partnerships</a:t>
            </a:r>
          </a:p>
        </p:txBody>
      </p:sp>
      <p:pic>
        <p:nvPicPr>
          <p:cNvPr id="4" name="Image 3">
            <a:extLst>
              <a:ext uri="{FF2B5EF4-FFF2-40B4-BE49-F238E27FC236}">
                <a16:creationId xmlns:a16="http://schemas.microsoft.com/office/drawing/2014/main" id="{2922B56F-C33E-BB5C-D9E3-9C7FB08CBB78}"/>
              </a:ext>
            </a:extLst>
          </p:cNvPr>
          <p:cNvPicPr>
            <a:picLocks noChangeAspect="1"/>
          </p:cNvPicPr>
          <p:nvPr/>
        </p:nvPicPr>
        <p:blipFill>
          <a:blip r:embed="rId14"/>
          <a:stretch>
            <a:fillRect/>
          </a:stretch>
        </p:blipFill>
        <p:spPr>
          <a:xfrm>
            <a:off x="7304369" y="3353226"/>
            <a:ext cx="1037741" cy="332077"/>
          </a:xfrm>
          <a:prstGeom prst="rect">
            <a:avLst/>
          </a:prstGeom>
        </p:spPr>
      </p:pic>
      <p:sp>
        <p:nvSpPr>
          <p:cNvPr id="5" name="Rectangle 4">
            <a:extLst>
              <a:ext uri="{FF2B5EF4-FFF2-40B4-BE49-F238E27FC236}">
                <a16:creationId xmlns:a16="http://schemas.microsoft.com/office/drawing/2014/main" id="{E35678EC-34AA-1F02-48D1-0256B7CD700A}"/>
              </a:ext>
            </a:extLst>
          </p:cNvPr>
          <p:cNvSpPr/>
          <p:nvPr/>
        </p:nvSpPr>
        <p:spPr>
          <a:xfrm rot="16200000">
            <a:off x="7752728" y="2947292"/>
            <a:ext cx="5673245" cy="204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65">
                <a:solidFill>
                  <a:schemeClr val="accent6"/>
                </a:solidFill>
                <a:latin typeface="Source Sans Pro SemiBold" panose="020B0603030403020204" pitchFamily="34" charset="0"/>
                <a:cs typeface="Circular Std Medium" panose="020B0604020101010102" pitchFamily="34" charset="0"/>
              </a:rPr>
              <a:t>STRICTLY CONFIDENTIAL</a:t>
            </a:r>
          </a:p>
        </p:txBody>
      </p:sp>
      <p:sp>
        <p:nvSpPr>
          <p:cNvPr id="14" name="Rectangle : coins arrondis 13">
            <a:extLst>
              <a:ext uri="{FF2B5EF4-FFF2-40B4-BE49-F238E27FC236}">
                <a16:creationId xmlns:a16="http://schemas.microsoft.com/office/drawing/2014/main" id="{7A50E557-C796-840D-FD22-411423F88986}"/>
              </a:ext>
            </a:extLst>
          </p:cNvPr>
          <p:cNvSpPr/>
          <p:nvPr/>
        </p:nvSpPr>
        <p:spPr>
          <a:xfrm>
            <a:off x="5038804" y="3390446"/>
            <a:ext cx="1250933" cy="440973"/>
          </a:xfrm>
          <a:prstGeom prst="roundRect">
            <a:avLst>
              <a:gd name="adj" fmla="val 50000"/>
            </a:avLst>
          </a:prstGeom>
          <a:solidFill>
            <a:srgbClr val="2E0F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87">
              <a:latin typeface="Source Sans Pro Light" panose="020B0403030403020204" pitchFamily="34" charset="0"/>
            </a:endParaRPr>
          </a:p>
        </p:txBody>
      </p:sp>
      <p:pic>
        <p:nvPicPr>
          <p:cNvPr id="63" name="Picture 2">
            <a:extLst>
              <a:ext uri="{FF2B5EF4-FFF2-40B4-BE49-F238E27FC236}">
                <a16:creationId xmlns:a16="http://schemas.microsoft.com/office/drawing/2014/main" id="{906F2029-64F1-35E7-E00E-BE4B72C2549E}"/>
              </a:ext>
            </a:extLst>
          </p:cNvPr>
          <p:cNvPicPr>
            <a:picLocks noChangeAspect="1"/>
          </p:cNvPicPr>
          <p:nvPr/>
        </p:nvPicPr>
        <p:blipFill>
          <a:blip r:embed="rId15"/>
          <a:srcRect/>
          <a:stretch/>
        </p:blipFill>
        <p:spPr>
          <a:xfrm>
            <a:off x="5282931" y="3463342"/>
            <a:ext cx="762679" cy="315950"/>
          </a:xfrm>
          <a:prstGeom prst="rect">
            <a:avLst/>
          </a:prstGeom>
        </p:spPr>
      </p:pic>
      <p:sp>
        <p:nvSpPr>
          <p:cNvPr id="22" name="ZoneTexte 21">
            <a:extLst>
              <a:ext uri="{FF2B5EF4-FFF2-40B4-BE49-F238E27FC236}">
                <a16:creationId xmlns:a16="http://schemas.microsoft.com/office/drawing/2014/main" id="{8000D610-CBBF-1A43-4766-AD13717F6D9B}"/>
              </a:ext>
            </a:extLst>
          </p:cNvPr>
          <p:cNvSpPr txBox="1"/>
          <p:nvPr/>
        </p:nvSpPr>
        <p:spPr>
          <a:xfrm>
            <a:off x="6101685" y="3366331"/>
            <a:ext cx="987776" cy="537840"/>
          </a:xfrm>
          <a:prstGeom prst="rect">
            <a:avLst/>
          </a:prstGeom>
          <a:noFill/>
        </p:spPr>
        <p:txBody>
          <a:bodyPr wrap="square">
            <a:spAutoFit/>
          </a:bodyPr>
          <a:lstStyle>
            <a:defPPr>
              <a:defRPr lang="fr-FR"/>
            </a:defPPr>
            <a:lvl1pPr algn="ctr">
              <a:defRPr sz="1100">
                <a:solidFill>
                  <a:schemeClr val="bg1"/>
                </a:solidFill>
                <a:latin typeface="Malinton SemBd" pitchFamily="50" charset="0"/>
                <a:cs typeface="Times New Roman" panose="02020603050405020304" pitchFamily="18" charset="0"/>
              </a:defRPr>
            </a:lvl1pPr>
          </a:lstStyle>
          <a:p>
            <a:r>
              <a:t>Jumeaux numériques</a:t>
            </a:r>
          </a:p>
          <a:p>
            <a:r>
              <a:t>et médecine prédictive</a:t>
            </a:r>
          </a:p>
        </p:txBody>
      </p:sp>
      <p:sp>
        <p:nvSpPr>
          <p:cNvPr id="47" name="ZoneTexte 46">
            <a:extLst>
              <a:ext uri="{FF2B5EF4-FFF2-40B4-BE49-F238E27FC236}">
                <a16:creationId xmlns:a16="http://schemas.microsoft.com/office/drawing/2014/main" id="{D75215E8-C5FC-1062-1C52-5D17A9CCDC72}"/>
              </a:ext>
            </a:extLst>
          </p:cNvPr>
          <p:cNvSpPr txBox="1"/>
          <p:nvPr/>
        </p:nvSpPr>
        <p:spPr>
          <a:xfrm>
            <a:off x="4253286" y="3281659"/>
            <a:ext cx="919406" cy="686342"/>
          </a:xfrm>
          <a:prstGeom prst="rect">
            <a:avLst/>
          </a:prstGeom>
          <a:noFill/>
        </p:spPr>
        <p:txBody>
          <a:bodyPr wrap="square">
            <a:spAutoFit/>
          </a:bodyPr>
          <a:lstStyle/>
          <a:p>
            <a:r>
              <a:t>Réglementation</a:t>
            </a:r>
          </a:p>
          <a:p>
            <a:r>
              <a:t>Science</a:t>
            </a:r>
          </a:p>
          <a:p>
            <a:r>
              <a:t>&amp;</a:t>
            </a:r>
          </a:p>
          <a:p>
            <a:r>
              <a:t>MIDD</a:t>
            </a:r>
          </a:p>
        </p:txBody>
      </p:sp>
      <p:sp>
        <p:nvSpPr>
          <p:cNvPr id="20" name="ZoneTexte 19">
            <a:extLst>
              <a:ext uri="{FF2B5EF4-FFF2-40B4-BE49-F238E27FC236}">
                <a16:creationId xmlns:a16="http://schemas.microsoft.com/office/drawing/2014/main" id="{F0E4FD0C-6500-5BDF-A92B-D3EFC6125C9C}"/>
              </a:ext>
            </a:extLst>
          </p:cNvPr>
          <p:cNvSpPr txBox="1"/>
          <p:nvPr/>
        </p:nvSpPr>
        <p:spPr>
          <a:xfrm>
            <a:off x="4712989" y="3917337"/>
            <a:ext cx="1927039" cy="389337"/>
          </a:xfrm>
          <a:prstGeom prst="rect">
            <a:avLst/>
          </a:prstGeom>
          <a:noFill/>
        </p:spPr>
        <p:txBody>
          <a:bodyPr wrap="square">
            <a:spAutoFit/>
          </a:bodyPr>
          <a:lstStyle>
            <a:defPPr>
              <a:defRPr lang="fr-FR"/>
            </a:defPPr>
            <a:lvl1pPr algn="ctr">
              <a:defRPr sz="1100">
                <a:solidFill>
                  <a:schemeClr val="bg1"/>
                </a:solidFill>
                <a:latin typeface="Malinton SemBd" pitchFamily="50" charset="0"/>
                <a:cs typeface="Times New Roman" panose="02020603050405020304" pitchFamily="18" charset="0"/>
              </a:defRPr>
            </a:lvl1pPr>
          </a:lstStyle>
          <a:p>
            <a:r>
              <a:rPr lang="en-US" sz="965"/>
              <a:t>Digital Biomarkers</a:t>
            </a:r>
          </a:p>
          <a:p>
            <a:r>
              <a:rPr lang="en-US" sz="965"/>
              <a:t>&amp; Worldwide compliance</a:t>
            </a:r>
            <a:endParaRPr lang="fr-FR" sz="965"/>
          </a:p>
        </p:txBody>
      </p:sp>
      <p:sp>
        <p:nvSpPr>
          <p:cNvPr id="17" name="Espace réservé du numéro de diapositive 16">
            <a:extLst>
              <a:ext uri="{FF2B5EF4-FFF2-40B4-BE49-F238E27FC236}">
                <a16:creationId xmlns:a16="http://schemas.microsoft.com/office/drawing/2014/main" id="{9EFE7AE8-4639-21FE-207F-1E21A481F5FD}"/>
              </a:ext>
            </a:extLst>
          </p:cNvPr>
          <p:cNvSpPr>
            <a:spLocks noGrp="1"/>
          </p:cNvSpPr>
          <p:nvPr>
            <p:ph type="sldNum" sz="quarter" idx="4"/>
          </p:nvPr>
        </p:nvSpPr>
        <p:spPr/>
        <p:txBody>
          <a:bodyPr/>
          <a:lstStyle/>
          <a:p>
            <a:fld id="{8843CB48-5C74-3C40-96D5-AE391F5F8F57}" type="slidenum">
              <a:rPr lang="en-FR" smtClean="0"/>
              <a:pPr/>
              <a:t>33</a:t>
            </a:fld>
            <a:endParaRPr lang="en-FR"/>
          </a:p>
        </p:txBody>
      </p:sp>
      <p:sp>
        <p:nvSpPr>
          <p:cNvPr id="19" name="ZoneTexte 18">
            <a:extLst>
              <a:ext uri="{FF2B5EF4-FFF2-40B4-BE49-F238E27FC236}">
                <a16:creationId xmlns:a16="http://schemas.microsoft.com/office/drawing/2014/main" id="{7AA8BB5C-A3C0-804B-E81D-362D54F4B0AF}"/>
              </a:ext>
            </a:extLst>
          </p:cNvPr>
          <p:cNvSpPr txBox="1"/>
          <p:nvPr/>
        </p:nvSpPr>
        <p:spPr>
          <a:xfrm>
            <a:off x="8244011" y="3382952"/>
            <a:ext cx="219221" cy="236283"/>
          </a:xfrm>
          <a:prstGeom prst="rect">
            <a:avLst/>
          </a:prstGeom>
          <a:noFill/>
        </p:spPr>
        <p:txBody>
          <a:bodyPr wrap="square">
            <a:spAutoFit/>
          </a:bodyPr>
          <a:lstStyle/>
          <a:p>
            <a:r>
              <a:rPr lang="fr-FR" sz="1403" baseline="30000">
                <a:latin typeface="Source Sans Pro Light" panose="020B0403030403020204" pitchFamily="34" charset="0"/>
              </a:rPr>
              <a:t>1</a:t>
            </a:r>
          </a:p>
        </p:txBody>
      </p:sp>
    </p:spTree>
    <p:extLst>
      <p:ext uri="{BB962C8B-B14F-4D97-AF65-F5344CB8AC3E}">
        <p14:creationId xmlns:p14="http://schemas.microsoft.com/office/powerpoint/2010/main" val="1398903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10">
            <a:extLst>
              <a:ext uri="{FF2B5EF4-FFF2-40B4-BE49-F238E27FC236}">
                <a16:creationId xmlns:a16="http://schemas.microsoft.com/office/drawing/2014/main" id="{4312CC92-5931-CC84-3A88-DB43E7ED06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4368" y="1416526"/>
            <a:ext cx="1582400" cy="1454412"/>
          </a:xfrm>
          <a:prstGeom prst="rect">
            <a:avLst/>
          </a:prstGeom>
        </p:spPr>
      </p:pic>
      <p:sp>
        <p:nvSpPr>
          <p:cNvPr id="6" name="Titre 1">
            <a:extLst>
              <a:ext uri="{FF2B5EF4-FFF2-40B4-BE49-F238E27FC236}">
                <a16:creationId xmlns:a16="http://schemas.microsoft.com/office/drawing/2014/main" id="{A1416C71-3B85-6CFC-BD79-DAC3CC3BED38}"/>
              </a:ext>
            </a:extLst>
          </p:cNvPr>
          <p:cNvSpPr>
            <a:spLocks noGrp="1"/>
          </p:cNvSpPr>
          <p:nvPr>
            <p:ph type="title"/>
          </p:nvPr>
        </p:nvSpPr>
        <p:spPr>
          <a:xfrm>
            <a:off x="4544020" y="337313"/>
            <a:ext cx="5858681" cy="1132107"/>
          </a:xfrm>
        </p:spPr>
        <p:txBody>
          <a:bodyPr>
            <a:noAutofit/>
          </a:bodyPr>
          <a:lstStyle/>
          <a:p>
            <a:pPr algn="just"/>
            <a:r>
              <a:rPr lang="en-GB" sz="2456">
                <a:solidFill>
                  <a:schemeClr val="bg1"/>
                </a:solidFill>
              </a:rPr>
              <a:t>A Team of Highly Skilled AI/GenAI Pioneers and Healthcare Data Scientists </a:t>
            </a:r>
            <a:endParaRPr lang="en-GB" sz="2456">
              <a:solidFill>
                <a:schemeClr val="bg1"/>
              </a:solidFill>
              <a:latin typeface="Malinton ExtLt" pitchFamily="50" charset="0"/>
            </a:endParaRPr>
          </a:p>
        </p:txBody>
      </p:sp>
      <p:sp>
        <p:nvSpPr>
          <p:cNvPr id="7" name="ZoneTexte 6">
            <a:extLst>
              <a:ext uri="{FF2B5EF4-FFF2-40B4-BE49-F238E27FC236}">
                <a16:creationId xmlns:a16="http://schemas.microsoft.com/office/drawing/2014/main" id="{DA40B6C9-B13A-FFD2-68D7-6AA6C588714B}"/>
              </a:ext>
            </a:extLst>
          </p:cNvPr>
          <p:cNvSpPr txBox="1"/>
          <p:nvPr/>
        </p:nvSpPr>
        <p:spPr>
          <a:xfrm>
            <a:off x="141965" y="2547406"/>
            <a:ext cx="1798262" cy="955903"/>
          </a:xfrm>
          <a:prstGeom prst="rect">
            <a:avLst/>
          </a:prstGeom>
          <a:noFill/>
        </p:spPr>
        <p:txBody>
          <a:bodyPr wrap="square">
            <a:spAutoFit/>
          </a:bodyPr>
          <a:lstStyle/>
          <a:p>
            <a:r>
              <a:t>Data Scientists GenAI experts</a:t>
            </a:r>
          </a:p>
          <a:p>
            <a:r>
              <a:t>ML Engineers</a:t>
            </a:r>
          </a:p>
          <a:p>
            <a:r>
              <a:t>ML Ops</a:t>
            </a:r>
          </a:p>
        </p:txBody>
      </p:sp>
      <p:sp>
        <p:nvSpPr>
          <p:cNvPr id="8" name="ZoneTexte 7">
            <a:extLst>
              <a:ext uri="{FF2B5EF4-FFF2-40B4-BE49-F238E27FC236}">
                <a16:creationId xmlns:a16="http://schemas.microsoft.com/office/drawing/2014/main" id="{42B38E8B-BA42-51A4-8025-BC7FD6AD0F3A}"/>
              </a:ext>
            </a:extLst>
          </p:cNvPr>
          <p:cNvSpPr txBox="1"/>
          <p:nvPr/>
        </p:nvSpPr>
        <p:spPr>
          <a:xfrm>
            <a:off x="595316" y="1145317"/>
            <a:ext cx="2707044" cy="308226"/>
          </a:xfrm>
          <a:prstGeom prst="rect">
            <a:avLst/>
          </a:prstGeom>
          <a:noFill/>
        </p:spPr>
        <p:txBody>
          <a:bodyPr wrap="square">
            <a:spAutoFit/>
          </a:bodyPr>
          <a:lstStyle/>
          <a:p>
            <a:pPr defTabSz="601447">
              <a:buClr>
                <a:srgbClr val="000000"/>
              </a:buClr>
              <a:defRPr/>
            </a:pPr>
            <a:r>
              <a:rPr lang="en-GB" sz="1403" kern="0">
                <a:solidFill>
                  <a:schemeClr val="bg1"/>
                </a:solidFill>
                <a:latin typeface="Malinton SemBd" pitchFamily="50" charset="0"/>
                <a:ea typeface="Roboto Black" panose="02000000000000000000" pitchFamily="2" charset="0"/>
                <a:cs typeface="Circular Std Bold" panose="020B0804020101010102" pitchFamily="34" charset="0"/>
                <a:sym typeface="Arial"/>
              </a:rPr>
              <a:t>Biomedical consultants</a:t>
            </a:r>
          </a:p>
        </p:txBody>
      </p:sp>
      <p:sp>
        <p:nvSpPr>
          <p:cNvPr id="10" name="ZoneTexte 8">
            <a:extLst>
              <a:ext uri="{FF2B5EF4-FFF2-40B4-BE49-F238E27FC236}">
                <a16:creationId xmlns:a16="http://schemas.microsoft.com/office/drawing/2014/main" id="{CD966A0B-13C9-E4A8-548D-F857B9B19120}"/>
              </a:ext>
            </a:extLst>
          </p:cNvPr>
          <p:cNvSpPr txBox="1"/>
          <p:nvPr/>
        </p:nvSpPr>
        <p:spPr>
          <a:xfrm>
            <a:off x="1948838" y="475218"/>
            <a:ext cx="2225217" cy="524118"/>
          </a:xfrm>
          <a:prstGeom prst="rect">
            <a:avLst/>
          </a:prstGeom>
          <a:noFill/>
        </p:spPr>
        <p:txBody>
          <a:bodyPr wrap="square">
            <a:spAutoFit/>
          </a:bodyPr>
          <a:lstStyle/>
          <a:p>
            <a:pPr algn="r" defTabSz="601447">
              <a:buClr>
                <a:srgbClr val="000000"/>
              </a:buClr>
              <a:defRPr/>
            </a:pPr>
            <a:r>
              <a:rPr lang="en-GB" sz="1403" kern="0">
                <a:solidFill>
                  <a:schemeClr val="bg1"/>
                </a:solidFill>
                <a:latin typeface="Malinton SemBd" pitchFamily="50" charset="0"/>
                <a:ea typeface="Roboto Black" panose="02000000000000000000" pitchFamily="2" charset="0"/>
                <a:cs typeface="Circular Std Bold" panose="020B0804020101010102" pitchFamily="34" charset="0"/>
                <a:sym typeface="Arial"/>
              </a:rPr>
              <a:t>Project Managers &amp; Consultants</a:t>
            </a:r>
          </a:p>
        </p:txBody>
      </p:sp>
      <p:sp>
        <p:nvSpPr>
          <p:cNvPr id="12" name="ZoneTexte 10">
            <a:extLst>
              <a:ext uri="{FF2B5EF4-FFF2-40B4-BE49-F238E27FC236}">
                <a16:creationId xmlns:a16="http://schemas.microsoft.com/office/drawing/2014/main" id="{DBB4E5CE-1986-55C6-024B-03E88FFE26D9}"/>
              </a:ext>
            </a:extLst>
          </p:cNvPr>
          <p:cNvSpPr txBox="1"/>
          <p:nvPr/>
        </p:nvSpPr>
        <p:spPr>
          <a:xfrm>
            <a:off x="191900" y="3969556"/>
            <a:ext cx="1798262" cy="524118"/>
          </a:xfrm>
          <a:prstGeom prst="rect">
            <a:avLst/>
          </a:prstGeom>
          <a:noFill/>
        </p:spPr>
        <p:txBody>
          <a:bodyPr wrap="square">
            <a:spAutoFit/>
          </a:bodyPr>
          <a:lstStyle/>
          <a:p>
            <a:pPr defTabSz="601447">
              <a:buClr>
                <a:srgbClr val="000000"/>
              </a:buClr>
              <a:defRPr/>
            </a:pPr>
            <a:r>
              <a:rPr lang="en-GB" sz="1403" kern="0">
                <a:solidFill>
                  <a:schemeClr val="bg1"/>
                </a:solidFill>
                <a:latin typeface="Malinton SemBd" pitchFamily="50" charset="0"/>
                <a:ea typeface="Roboto Black" panose="02000000000000000000" pitchFamily="2" charset="0"/>
                <a:cs typeface="Circular Std Bold" panose="020B0804020101010102" pitchFamily="34" charset="0"/>
                <a:sym typeface="Arial"/>
              </a:rPr>
              <a:t>Data engineers</a:t>
            </a:r>
          </a:p>
          <a:p>
            <a:pPr defTabSz="601447">
              <a:buClr>
                <a:srgbClr val="000000"/>
              </a:buClr>
              <a:defRPr/>
            </a:pPr>
            <a:r>
              <a:rPr lang="en-GB" sz="1403" kern="0">
                <a:solidFill>
                  <a:schemeClr val="bg1"/>
                </a:solidFill>
                <a:latin typeface="Malinton SemBd" pitchFamily="50" charset="0"/>
                <a:ea typeface="Roboto Black" panose="02000000000000000000" pitchFamily="2" charset="0"/>
                <a:cs typeface="Circular Std Bold" panose="020B0804020101010102" pitchFamily="34" charset="0"/>
                <a:sym typeface="Arial"/>
              </a:rPr>
              <a:t>Developers</a:t>
            </a:r>
          </a:p>
        </p:txBody>
      </p:sp>
      <p:sp>
        <p:nvSpPr>
          <p:cNvPr id="13" name="ZoneTexte 9">
            <a:extLst>
              <a:ext uri="{FF2B5EF4-FFF2-40B4-BE49-F238E27FC236}">
                <a16:creationId xmlns:a16="http://schemas.microsoft.com/office/drawing/2014/main" id="{4619140E-07F9-0146-DABB-0CE3779B786A}"/>
              </a:ext>
            </a:extLst>
          </p:cNvPr>
          <p:cNvSpPr txBox="1"/>
          <p:nvPr/>
        </p:nvSpPr>
        <p:spPr>
          <a:xfrm>
            <a:off x="2331396" y="4346171"/>
            <a:ext cx="1573412" cy="308226"/>
          </a:xfrm>
          <a:prstGeom prst="rect">
            <a:avLst/>
          </a:prstGeom>
          <a:noFill/>
        </p:spPr>
        <p:txBody>
          <a:bodyPr wrap="square">
            <a:spAutoFit/>
          </a:bodyPr>
          <a:lstStyle/>
          <a:p>
            <a:r>
              <a:t>Key Opinion Leaders</a:t>
            </a:r>
          </a:p>
        </p:txBody>
      </p:sp>
      <p:sp>
        <p:nvSpPr>
          <p:cNvPr id="14" name="ZoneTexte 10">
            <a:extLst>
              <a:ext uri="{FF2B5EF4-FFF2-40B4-BE49-F238E27FC236}">
                <a16:creationId xmlns:a16="http://schemas.microsoft.com/office/drawing/2014/main" id="{106DEA6E-5CD6-5049-D37C-5456BC80024C}"/>
              </a:ext>
            </a:extLst>
          </p:cNvPr>
          <p:cNvSpPr txBox="1"/>
          <p:nvPr/>
        </p:nvSpPr>
        <p:spPr>
          <a:xfrm>
            <a:off x="1" y="5097241"/>
            <a:ext cx="4267815" cy="940441"/>
          </a:xfrm>
          <a:prstGeom prst="roundRect">
            <a:avLst>
              <a:gd name="adj" fmla="val 0"/>
            </a:avLst>
          </a:prstGeom>
          <a:solidFill>
            <a:schemeClr val="bg1">
              <a:alpha val="85000"/>
            </a:schemeClr>
          </a:solidFill>
          <a:effectLst/>
        </p:spPr>
        <p:txBody>
          <a:bodyPr wrap="square" lIns="31570" tIns="31570" rIns="31570" bIns="31570" anchor="ctr">
            <a:noAutofit/>
          </a:bodyPr>
          <a:lstStyle/>
          <a:p>
            <a:r>
              <a:t>50+ personnes passionnées par les soins de santé avec un ensemble de compétences complémentaires et une expertise en RWD</a:t>
            </a:r>
          </a:p>
        </p:txBody>
      </p:sp>
      <p:sp>
        <p:nvSpPr>
          <p:cNvPr id="15" name="ZoneTexte 14">
            <a:extLst>
              <a:ext uri="{FF2B5EF4-FFF2-40B4-BE49-F238E27FC236}">
                <a16:creationId xmlns:a16="http://schemas.microsoft.com/office/drawing/2014/main" id="{4A118A77-1268-83B7-205C-757EF81F9BB5}"/>
              </a:ext>
            </a:extLst>
          </p:cNvPr>
          <p:cNvSpPr txBox="1"/>
          <p:nvPr/>
        </p:nvSpPr>
        <p:spPr>
          <a:xfrm>
            <a:off x="4846329" y="2764942"/>
            <a:ext cx="5348250" cy="2303490"/>
          </a:xfrm>
          <a:prstGeom prst="rect">
            <a:avLst/>
          </a:prstGeom>
          <a:noFill/>
          <a:ln>
            <a:noFill/>
          </a:ln>
        </p:spPr>
        <p:txBody>
          <a:bodyPr wrap="square" lIns="63141" tIns="31570" rIns="63141" bIns="31570" anchor="ctr">
            <a:noAutofit/>
          </a:bodyPr>
          <a:lstStyle>
            <a:defPPr>
              <a:defRPr lang="fr-FR"/>
            </a:defPPr>
            <a:lvl1pPr algn="just">
              <a:lnSpc>
                <a:spcPct val="150000"/>
              </a:lnSpc>
              <a:defRPr sz="2400">
                <a:solidFill>
                  <a:schemeClr val="bg1"/>
                </a:solidFill>
                <a:latin typeface="Montserrat SemiBold" panose="00000700000000000000" pitchFamily="2" charset="0"/>
                <a:ea typeface="Roboto Black"/>
                <a:cs typeface="Roboto Black"/>
              </a:defRPr>
            </a:lvl1pPr>
          </a:lstStyle>
          <a:p>
            <a:r>
              <a:rPr lang="en-GB" sz="1579">
                <a:latin typeface="Source Sans Pro Light" panose="020B0403030403020204" pitchFamily="34" charset="0"/>
                <a:ea typeface="Source Sans Pro Light" panose="020B0403030403020204" pitchFamily="34" charset="0"/>
                <a:cs typeface="Circular Std Light" panose="020B0404020101020102" pitchFamily="34" charset="0"/>
              </a:rPr>
              <a:t>Quinten Health has </a:t>
            </a:r>
            <a:r>
              <a:rPr lang="en-GB" sz="1579">
                <a:latin typeface="Source Sans Pro Black" panose="020B0803030403020204" pitchFamily="34" charset="0"/>
                <a:ea typeface="Source Sans Pro Light" panose="020B0403030403020204" pitchFamily="34" charset="0"/>
                <a:cs typeface="Circular Std Bold" panose="020B0804020101010102" pitchFamily="34" charset="0"/>
              </a:rPr>
              <a:t>consistently nurtured data science pioneers</a:t>
            </a:r>
            <a:r>
              <a:rPr lang="en-GB" sz="1579">
                <a:latin typeface="Source Sans Pro Light" panose="020B0403030403020204" pitchFamily="34" charset="0"/>
                <a:ea typeface="Source Sans Pro Light" panose="020B0403030403020204" pitchFamily="34" charset="0"/>
                <a:cs typeface="Circular Std Light" panose="020B0404020101020102" pitchFamily="34" charset="0"/>
              </a:rPr>
              <a:t> who are </a:t>
            </a:r>
            <a:r>
              <a:rPr lang="en-GB" sz="1579">
                <a:latin typeface="Source Sans Pro Black" panose="020B0803030403020204" pitchFamily="34" charset="0"/>
                <a:ea typeface="Source Sans Pro Light" panose="020B0403030403020204" pitchFamily="34" charset="0"/>
                <a:cs typeface="Circular Std Bold" panose="020B0804020101010102" pitchFamily="34" charset="0"/>
              </a:rPr>
              <a:t>now leading data and AI strategies </a:t>
            </a:r>
            <a:r>
              <a:rPr lang="en-GB" sz="1579">
                <a:latin typeface="Source Sans Pro Light" panose="020B0403030403020204" pitchFamily="34" charset="0"/>
                <a:ea typeface="Source Sans Pro Light" panose="020B0403030403020204" pitchFamily="34" charset="0"/>
                <a:cs typeface="Circular Std Light" panose="020B0404020101020102" pitchFamily="34" charset="0"/>
              </a:rPr>
              <a:t>at the heart of </a:t>
            </a:r>
            <a:r>
              <a:rPr lang="en-GB" sz="1579">
                <a:latin typeface="Source Sans Pro Black" panose="020B0803030403020204" pitchFamily="34" charset="0"/>
                <a:ea typeface="Source Sans Pro Light" panose="020B0403030403020204" pitchFamily="34" charset="0"/>
                <a:cs typeface="Circular Std Bold" panose="020B0804020101010102" pitchFamily="34" charset="0"/>
              </a:rPr>
              <a:t>pharmaceutical giants, healthcare disruptors, and global consultancies </a:t>
            </a:r>
            <a:r>
              <a:rPr lang="en-GB" sz="1579">
                <a:latin typeface="Source Sans Pro Light" panose="020B0403030403020204" pitchFamily="34" charset="0"/>
                <a:ea typeface="Source Sans Pro Light" panose="020B0403030403020204" pitchFamily="34" charset="0"/>
                <a:cs typeface="Circular Std Light" panose="020B0404020101020102" pitchFamily="34" charset="0"/>
              </a:rPr>
              <a:t>— actively </a:t>
            </a:r>
            <a:r>
              <a:rPr lang="en-GB" sz="1579">
                <a:latin typeface="Source Sans Pro Black" panose="020B0803030403020204" pitchFamily="34" charset="0"/>
                <a:ea typeface="Source Sans Pro Light" panose="020B0403030403020204" pitchFamily="34" charset="0"/>
                <a:cs typeface="Circular Std Bold" panose="020B0804020101010102" pitchFamily="34" charset="0"/>
              </a:rPr>
              <a:t>shaping the future of real-world evidence, medical data platforms, and AI-driven innovation</a:t>
            </a:r>
            <a:r>
              <a:rPr lang="en-GB" sz="1579">
                <a:latin typeface="Source Sans Pro Light" panose="020B0403030403020204" pitchFamily="34" charset="0"/>
                <a:ea typeface="Source Sans Pro Light" panose="020B0403030403020204" pitchFamily="34" charset="0"/>
                <a:cs typeface="Circular Std Light" panose="020B0404020101020102" pitchFamily="34" charset="0"/>
              </a:rPr>
              <a:t>.</a:t>
            </a:r>
          </a:p>
        </p:txBody>
      </p:sp>
      <p:sp>
        <p:nvSpPr>
          <p:cNvPr id="17" name="Parenthèses 16">
            <a:extLst>
              <a:ext uri="{FF2B5EF4-FFF2-40B4-BE49-F238E27FC236}">
                <a16:creationId xmlns:a16="http://schemas.microsoft.com/office/drawing/2014/main" id="{B9CA4D8D-C1A9-0D53-3B0A-CB57FAC61FAB}"/>
              </a:ext>
            </a:extLst>
          </p:cNvPr>
          <p:cNvSpPr/>
          <p:nvPr/>
        </p:nvSpPr>
        <p:spPr>
          <a:xfrm>
            <a:off x="4638208" y="2736132"/>
            <a:ext cx="5764493" cy="2361109"/>
          </a:xfrm>
          <a:prstGeom prst="bracketPair">
            <a:avLst>
              <a:gd name="adj" fmla="val 5556"/>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1387">
              <a:latin typeface="Source Sans Pro Light" panose="020B0403030403020204" pitchFamily="34" charset="0"/>
            </a:endParaRPr>
          </a:p>
        </p:txBody>
      </p:sp>
      <p:sp>
        <p:nvSpPr>
          <p:cNvPr id="2" name="ZoneTexte 1">
            <a:extLst>
              <a:ext uri="{FF2B5EF4-FFF2-40B4-BE49-F238E27FC236}">
                <a16:creationId xmlns:a16="http://schemas.microsoft.com/office/drawing/2014/main" id="{82566439-33DB-7102-B442-FD558A9B5764}"/>
              </a:ext>
            </a:extLst>
          </p:cNvPr>
          <p:cNvSpPr txBox="1"/>
          <p:nvPr/>
        </p:nvSpPr>
        <p:spPr>
          <a:xfrm>
            <a:off x="324906" y="1800667"/>
            <a:ext cx="2707044" cy="524118"/>
          </a:xfrm>
          <a:prstGeom prst="rect">
            <a:avLst/>
          </a:prstGeom>
          <a:noFill/>
        </p:spPr>
        <p:txBody>
          <a:bodyPr wrap="square">
            <a:spAutoFit/>
          </a:bodyPr>
          <a:lstStyle/>
          <a:p>
            <a:pPr defTabSz="601447">
              <a:buClr>
                <a:srgbClr val="000000"/>
              </a:buClr>
              <a:defRPr/>
            </a:pPr>
            <a:r>
              <a:rPr lang="en-GB" sz="1403" kern="0">
                <a:solidFill>
                  <a:schemeClr val="bg1"/>
                </a:solidFill>
                <a:latin typeface="Malinton SemBd" pitchFamily="50" charset="0"/>
                <a:ea typeface="Roboto Black" panose="02000000000000000000" pitchFamily="2" charset="0"/>
                <a:cs typeface="Circular Std Bold" panose="020B0804020101010102" pitchFamily="34" charset="0"/>
                <a:sym typeface="Arial"/>
              </a:rPr>
              <a:t>Data Analysts</a:t>
            </a:r>
          </a:p>
          <a:p>
            <a:pPr defTabSz="601447">
              <a:buClr>
                <a:srgbClr val="000000"/>
              </a:buClr>
              <a:defRPr/>
            </a:pPr>
            <a:r>
              <a:rPr lang="en-GB" sz="1403" kern="0">
                <a:solidFill>
                  <a:schemeClr val="bg1"/>
                </a:solidFill>
                <a:latin typeface="Malinton SemBd" pitchFamily="50" charset="0"/>
                <a:ea typeface="Roboto Black" panose="02000000000000000000" pitchFamily="2" charset="0"/>
                <a:cs typeface="Circular Std Bold" panose="020B0804020101010102" pitchFamily="34" charset="0"/>
                <a:sym typeface="Arial"/>
              </a:rPr>
              <a:t>Biostatisticians</a:t>
            </a:r>
          </a:p>
        </p:txBody>
      </p:sp>
      <p:sp>
        <p:nvSpPr>
          <p:cNvPr id="3" name="Rectangle 2">
            <a:extLst>
              <a:ext uri="{FF2B5EF4-FFF2-40B4-BE49-F238E27FC236}">
                <a16:creationId xmlns:a16="http://schemas.microsoft.com/office/drawing/2014/main" id="{E8A28040-91CA-3120-FAFF-48B242E0776E}"/>
              </a:ext>
            </a:extLst>
          </p:cNvPr>
          <p:cNvSpPr/>
          <p:nvPr/>
        </p:nvSpPr>
        <p:spPr>
          <a:xfrm rot="16200000">
            <a:off x="7752728" y="2947292"/>
            <a:ext cx="5673245" cy="204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t>STRICTEMENT CONFIDENTIEL</a:t>
            </a:r>
          </a:p>
        </p:txBody>
      </p:sp>
      <p:pic>
        <p:nvPicPr>
          <p:cNvPr id="16" name="Graphic 34">
            <a:extLst>
              <a:ext uri="{FF2B5EF4-FFF2-40B4-BE49-F238E27FC236}">
                <a16:creationId xmlns:a16="http://schemas.microsoft.com/office/drawing/2014/main" id="{E9FF7612-7742-E9E7-CB84-BFA381D864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20556" y="1780051"/>
            <a:ext cx="950023" cy="727363"/>
          </a:xfrm>
          <a:prstGeom prst="rect">
            <a:avLst/>
          </a:prstGeom>
        </p:spPr>
      </p:pic>
      <p:sp>
        <p:nvSpPr>
          <p:cNvPr id="5" name="Espace réservé du numéro de diapositive 4">
            <a:extLst>
              <a:ext uri="{FF2B5EF4-FFF2-40B4-BE49-F238E27FC236}">
                <a16:creationId xmlns:a16="http://schemas.microsoft.com/office/drawing/2014/main" id="{6B52C8D7-5900-1F0E-8C17-EAE23F9F9540}"/>
              </a:ext>
            </a:extLst>
          </p:cNvPr>
          <p:cNvSpPr>
            <a:spLocks noGrp="1"/>
          </p:cNvSpPr>
          <p:nvPr>
            <p:ph type="sldNum" sz="quarter" idx="4"/>
          </p:nvPr>
        </p:nvSpPr>
        <p:spPr/>
        <p:txBody>
          <a:bodyPr/>
          <a:lstStyle/>
          <a:p>
            <a:fld id="{8843CB48-5C74-3C40-96D5-AE391F5F8F57}" type="slidenum">
              <a:rPr lang="en-FR" smtClean="0"/>
              <a:pPr/>
              <a:t>34</a:t>
            </a:fld>
            <a:endParaRPr lang="en-FR"/>
          </a:p>
        </p:txBody>
      </p:sp>
    </p:spTree>
    <p:extLst>
      <p:ext uri="{BB962C8B-B14F-4D97-AF65-F5344CB8AC3E}">
        <p14:creationId xmlns:p14="http://schemas.microsoft.com/office/powerpoint/2010/main" val="2099915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16">
            <a:extLst>
              <a:ext uri="{FF2B5EF4-FFF2-40B4-BE49-F238E27FC236}">
                <a16:creationId xmlns:a16="http://schemas.microsoft.com/office/drawing/2014/main" id="{4F7EF91D-E3E6-8EEB-BDDA-C324E7867FC0}"/>
              </a:ext>
            </a:extLst>
          </p:cNvPr>
          <p:cNvPicPr>
            <a:picLocks noChangeAspect="1"/>
          </p:cNvPicPr>
          <p:nvPr/>
        </p:nvPicPr>
        <p:blipFill>
          <a:blip r:embed="rId4">
            <a:extLst>
              <a:ext uri="{96DAC541-7B7A-43D3-8B79-37D633B846F1}">
                <asvg:svgBlip xmlns:asvg="http://schemas.microsoft.com/office/drawing/2016/SVG/main" r:embed="rId5"/>
              </a:ext>
            </a:extLst>
          </a:blip>
          <a:srcRect l="4479" t="14225" r="-4479" b="24575"/>
          <a:stretch/>
        </p:blipFill>
        <p:spPr>
          <a:xfrm>
            <a:off x="-1" y="17115"/>
            <a:ext cx="10691813" cy="6014145"/>
          </a:xfrm>
          <a:prstGeom prst="rect">
            <a:avLst/>
          </a:prstGeom>
        </p:spPr>
      </p:pic>
      <p:sp>
        <p:nvSpPr>
          <p:cNvPr id="2" name="Titre 1">
            <a:extLst>
              <a:ext uri="{FF2B5EF4-FFF2-40B4-BE49-F238E27FC236}">
                <a16:creationId xmlns:a16="http://schemas.microsoft.com/office/drawing/2014/main" id="{F1D17645-5354-710C-F52E-38DB95E181C0}"/>
              </a:ext>
            </a:extLst>
          </p:cNvPr>
          <p:cNvSpPr>
            <a:spLocks noGrp="1"/>
          </p:cNvSpPr>
          <p:nvPr>
            <p:ph type="title"/>
          </p:nvPr>
        </p:nvSpPr>
        <p:spPr/>
        <p:txBody>
          <a:bodyPr/>
          <a:lstStyle/>
          <a:p>
            <a:r>
              <a:rPr lang="fr-FR" err="1">
                <a:solidFill>
                  <a:schemeClr val="accent6"/>
                </a:solidFill>
              </a:rPr>
              <a:t>QH’s</a:t>
            </a:r>
            <a:r>
              <a:rPr lang="fr-FR">
                <a:solidFill>
                  <a:schemeClr val="accent6"/>
                </a:solidFill>
              </a:rPr>
              <a:t> </a:t>
            </a:r>
            <a:r>
              <a:rPr lang="fr-FR" err="1">
                <a:solidFill>
                  <a:schemeClr val="accent6"/>
                </a:solidFill>
                <a:latin typeface="Malinton SemBd" pitchFamily="50" charset="0"/>
              </a:rPr>
              <a:t>Technical</a:t>
            </a:r>
            <a:r>
              <a:rPr lang="fr-FR">
                <a:solidFill>
                  <a:schemeClr val="accent6"/>
                </a:solidFill>
                <a:latin typeface="Malinton SemBd" pitchFamily="50" charset="0"/>
              </a:rPr>
              <a:t> Assets</a:t>
            </a:r>
            <a:r>
              <a:rPr lang="fr-FR">
                <a:solidFill>
                  <a:schemeClr val="accent6"/>
                </a:solidFill>
              </a:rPr>
              <a:t>: 4 </a:t>
            </a:r>
            <a:r>
              <a:rPr lang="fr-FR" err="1">
                <a:solidFill>
                  <a:schemeClr val="accent6"/>
                </a:solidFill>
              </a:rPr>
              <a:t>Domains</a:t>
            </a:r>
            <a:br>
              <a:rPr lang="fr-FR">
                <a:solidFill>
                  <a:schemeClr val="accent6"/>
                </a:solidFill>
              </a:rPr>
            </a:br>
            <a:endParaRPr lang="fr-FR"/>
          </a:p>
        </p:txBody>
      </p:sp>
      <p:sp>
        <p:nvSpPr>
          <p:cNvPr id="13" name="ZoneTexte 12">
            <a:extLst>
              <a:ext uri="{FF2B5EF4-FFF2-40B4-BE49-F238E27FC236}">
                <a16:creationId xmlns:a16="http://schemas.microsoft.com/office/drawing/2014/main" id="{9753BCAD-DB5E-C322-98F5-46BAFAB01AFC}"/>
              </a:ext>
            </a:extLst>
          </p:cNvPr>
          <p:cNvSpPr txBox="1"/>
          <p:nvPr/>
        </p:nvSpPr>
        <p:spPr>
          <a:xfrm>
            <a:off x="347747" y="1018915"/>
            <a:ext cx="9612194" cy="519245"/>
          </a:xfrm>
          <a:prstGeom prst="rect">
            <a:avLst/>
          </a:prstGeom>
          <a:noFill/>
        </p:spPr>
        <p:txBody>
          <a:bodyPr wrap="square">
            <a:spAutoFit/>
          </a:bodyPr>
          <a:lstStyle/>
          <a:p>
            <a:r>
              <a:t>Our technical assets are structured across 4 main domains. Each domain contains our differentiating and proprietary technical assets developed in-house, in addition to the usual techniques mastered by our teams.</a:t>
            </a:r>
          </a:p>
        </p:txBody>
      </p:sp>
      <p:sp>
        <p:nvSpPr>
          <p:cNvPr id="14" name="Rectangle 13">
            <a:extLst>
              <a:ext uri="{FF2B5EF4-FFF2-40B4-BE49-F238E27FC236}">
                <a16:creationId xmlns:a16="http://schemas.microsoft.com/office/drawing/2014/main" id="{7109AF38-EA28-7C11-8A17-243186A3106E}"/>
              </a:ext>
            </a:extLst>
          </p:cNvPr>
          <p:cNvSpPr/>
          <p:nvPr/>
        </p:nvSpPr>
        <p:spPr>
          <a:xfrm rot="16200000">
            <a:off x="7752728" y="2947292"/>
            <a:ext cx="5673245" cy="204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t>STRICTEMENT CONFIDENTIEL</a:t>
            </a:r>
          </a:p>
        </p:txBody>
      </p:sp>
      <p:sp>
        <p:nvSpPr>
          <p:cNvPr id="15" name="Rectangle : coins arrondis 14">
            <a:extLst>
              <a:ext uri="{FF2B5EF4-FFF2-40B4-BE49-F238E27FC236}">
                <a16:creationId xmlns:a16="http://schemas.microsoft.com/office/drawing/2014/main" id="{82401C9A-864E-3F6A-E85B-4565C5E7C632}"/>
              </a:ext>
            </a:extLst>
          </p:cNvPr>
          <p:cNvSpPr/>
          <p:nvPr/>
        </p:nvSpPr>
        <p:spPr>
          <a:xfrm>
            <a:off x="5301357" y="1750946"/>
            <a:ext cx="4009430" cy="1894219"/>
          </a:xfrm>
          <a:prstGeom prst="round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3141" tIns="63141" rIns="63141" bIns="31570" rtlCol="0" anchor="t" anchorCtr="0"/>
          <a:lstStyle/>
          <a:p>
            <a:pPr algn="just">
              <a:spcAft>
                <a:spcPts val="526"/>
              </a:spcAft>
            </a:pPr>
            <a:r>
              <a:rPr lang="en-US" sz="1228" cap="small">
                <a:solidFill>
                  <a:schemeClr val="accent6"/>
                </a:solidFill>
                <a:latin typeface="Source Sans Pro Black" panose="020B0803030403020204" pitchFamily="34" charset="0"/>
                <a:ea typeface="Source Sans Pro Light" panose="020B0403030403020204" pitchFamily="34" charset="0"/>
                <a:cs typeface="Circular Std Bold" panose="020B0804020101010102" pitchFamily="34" charset="0"/>
              </a:rPr>
              <a:t>SIMULATION &amp; SYNTHETIC DATA GENERATION</a:t>
            </a:r>
            <a:endParaRPr lang="fr-FR" sz="1228" cap="small">
              <a:solidFill>
                <a:schemeClr val="accent6"/>
              </a:solidFill>
              <a:latin typeface="Source Sans Pro Black" panose="020B0803030403020204" pitchFamily="34" charset="0"/>
              <a:ea typeface="Source Sans Pro Light" panose="020B0403030403020204" pitchFamily="34" charset="0"/>
              <a:cs typeface="Circular Std Bold" panose="020B0804020101010102" pitchFamily="34" charset="0"/>
            </a:endParaRPr>
          </a:p>
          <a:p>
            <a:pPr marL="150362" indent="-150362" algn="just">
              <a:buFont typeface="Arial" panose="020B0604020202020204" pitchFamily="34" charset="0"/>
              <a:buChar char="•"/>
            </a:pPr>
            <a:r>
              <a:rPr lang="fr-FR" sz="1052" spc="-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Survival </a:t>
            </a:r>
            <a:r>
              <a:rPr lang="fr-FR" sz="1052" spc="-2" err="1">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analysis</a:t>
            </a:r>
            <a:r>
              <a:rPr lang="fr-FR" sz="1052" spc="-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 </a:t>
            </a:r>
            <a:r>
              <a:rPr lang="fr-FR" sz="1052" spc="-2" err="1">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Bayesian</a:t>
            </a:r>
            <a:r>
              <a:rPr lang="fr-FR" sz="1052" spc="-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 </a:t>
            </a:r>
            <a:r>
              <a:rPr lang="fr-FR" sz="1052" spc="-2" err="1">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statistics</a:t>
            </a:r>
            <a:r>
              <a:rPr lang="fr-FR" sz="1052" spc="-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 </a:t>
            </a:r>
            <a:r>
              <a:rPr lang="fr-FR" sz="1052" spc="-2" err="1">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probabilistic</a:t>
            </a:r>
            <a:r>
              <a:rPr lang="fr-FR" sz="1052" spc="-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 </a:t>
            </a:r>
            <a:r>
              <a:rPr lang="fr-FR" sz="1052" spc="-2" err="1">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models</a:t>
            </a:r>
            <a:r>
              <a:rPr lang="fr-FR" sz="1052" spc="-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 </a:t>
            </a:r>
            <a:r>
              <a:rPr lang="fr-FR" sz="1052" spc="-2" err="1">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deep</a:t>
            </a:r>
            <a:r>
              <a:rPr lang="fr-FR" sz="1052" spc="-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 </a:t>
            </a:r>
            <a:r>
              <a:rPr lang="fr-FR" sz="1052" spc="-2" err="1">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generative</a:t>
            </a:r>
            <a:r>
              <a:rPr lang="fr-FR" sz="1052" spc="-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 AI</a:t>
            </a:r>
          </a:p>
          <a:p>
            <a:pPr marL="150362" indent="-150362" algn="just">
              <a:buFont typeface="Arial" panose="020B0604020202020204" pitchFamily="34" charset="0"/>
              <a:buChar char="•"/>
            </a:pPr>
            <a:r>
              <a:rPr lang="en-US" sz="1052" spc="-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SDG with GANs/VAEs/Bayesian networks/Copulas</a:t>
            </a:r>
          </a:p>
          <a:p>
            <a:pPr marL="150362" indent="-150362" algn="just">
              <a:buFont typeface="Arial" panose="020B0604020202020204" pitchFamily="34" charset="0"/>
              <a:buChar char="•"/>
            </a:pPr>
            <a:r>
              <a:rPr lang="en-US" sz="1052" spc="-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Synthetic Survival Data Generator</a:t>
            </a:r>
          </a:p>
          <a:p>
            <a:pPr marL="150362" indent="-150362" algn="just">
              <a:buFont typeface="Arial" panose="020B0604020202020204" pitchFamily="34" charset="0"/>
              <a:buChar char="•"/>
            </a:pPr>
            <a:r>
              <a:rPr lang="fr-FR" sz="1052" spc="-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LLM-</a:t>
            </a:r>
            <a:r>
              <a:rPr lang="fr-FR" sz="1052" spc="-2" err="1">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Based</a:t>
            </a:r>
            <a:r>
              <a:rPr lang="fr-FR" sz="1052" spc="-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 </a:t>
            </a:r>
            <a:r>
              <a:rPr lang="fr-FR" sz="1052" spc="-2" err="1">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Synthetic</a:t>
            </a:r>
            <a:r>
              <a:rPr lang="fr-FR" sz="1052" spc="-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 Patient Data Engine</a:t>
            </a:r>
            <a:endParaRPr lang="en-US" sz="1052" spc="-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endParaRPr>
          </a:p>
          <a:p>
            <a:pPr marL="150362" indent="-150362" algn="just">
              <a:buFont typeface="Arial" panose="020B0604020202020204" pitchFamily="34" charset="0"/>
              <a:buChar char="•"/>
            </a:pPr>
            <a:r>
              <a:rPr lang="fr-FR" sz="1052" spc="-2" err="1">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Synthetic</a:t>
            </a:r>
            <a:r>
              <a:rPr lang="fr-FR" sz="1052" spc="-2">
                <a:solidFill>
                  <a:schemeClr val="accent6"/>
                </a:solidFill>
                <a:latin typeface="Source Sans Pro Light" panose="020B0403030403020204" pitchFamily="34" charset="0"/>
                <a:ea typeface="Source Sans Pro Light" panose="020B0403030403020204" pitchFamily="34" charset="0"/>
                <a:cs typeface="Circular Std Light" panose="020B0404020101020102" pitchFamily="34" charset="0"/>
              </a:rPr>
              <a:t> Data Evaluation Framework​</a:t>
            </a:r>
            <a:endParaRPr lang="en-IN" sz="1052">
              <a:solidFill>
                <a:schemeClr val="accent6"/>
              </a:solidFill>
              <a:latin typeface="Source Sans Pro Light" panose="020B0403030403020204" pitchFamily="34" charset="0"/>
            </a:endParaRPr>
          </a:p>
        </p:txBody>
      </p:sp>
      <p:sp>
        <p:nvSpPr>
          <p:cNvPr id="16" name="Rectangle : coins arrondis 15">
            <a:extLst>
              <a:ext uri="{FF2B5EF4-FFF2-40B4-BE49-F238E27FC236}">
                <a16:creationId xmlns:a16="http://schemas.microsoft.com/office/drawing/2014/main" id="{6872B5A0-07D3-FDA4-BBDC-3D72886F61D4}"/>
              </a:ext>
            </a:extLst>
          </p:cNvPr>
          <p:cNvSpPr/>
          <p:nvPr/>
        </p:nvSpPr>
        <p:spPr>
          <a:xfrm>
            <a:off x="5301357" y="3798242"/>
            <a:ext cx="4009430" cy="1894219"/>
          </a:xfrm>
          <a:prstGeom prst="roundRect">
            <a:avLst>
              <a:gd name="adj" fmla="val 11023"/>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3141" tIns="63141" rIns="63141" bIns="31570" rtlCol="0" anchor="t" anchorCtr="0"/>
          <a:lstStyle/>
          <a:p>
            <a:r>
              <a:t>HEALTHCARE &amp; REAL WORLD DATA INTEGRATION</a:t>
            </a:r>
          </a:p>
          <a:p>
            <a:r>
              <a:t>Data engineering, Data audit, Data visualization</a:t>
            </a:r>
          </a:p>
          <a:p>
            <a:r>
              <a:t>OMOP transformer</a:t>
            </a:r>
          </a:p>
          <a:p>
            <a:r>
              <a:t>STabDesc: automated system for descriptive statistics</a:t>
            </a:r>
          </a:p>
          <a:p>
            <a:r>
              <a:t>Sequence visualization: lbox to visualize sequence according to the focus of interest</a:t>
            </a:r>
          </a:p>
        </p:txBody>
      </p:sp>
      <p:sp>
        <p:nvSpPr>
          <p:cNvPr id="17" name="Rectangle : coins arrondis 16">
            <a:extLst>
              <a:ext uri="{FF2B5EF4-FFF2-40B4-BE49-F238E27FC236}">
                <a16:creationId xmlns:a16="http://schemas.microsoft.com/office/drawing/2014/main" id="{ED0AA8AF-2DD2-8EA8-53DB-C29B41B55B45}"/>
              </a:ext>
            </a:extLst>
          </p:cNvPr>
          <p:cNvSpPr/>
          <p:nvPr/>
        </p:nvSpPr>
        <p:spPr>
          <a:xfrm>
            <a:off x="1086326" y="3797953"/>
            <a:ext cx="4009430" cy="1894219"/>
          </a:xfrm>
          <a:prstGeom prst="roundRect">
            <a:avLst/>
          </a:prstGeom>
          <a:solidFill>
            <a:schemeClr val="accent6">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3141" tIns="63141" rIns="63141" bIns="31570" rtlCol="0" anchor="t" anchorCtr="0"/>
          <a:lstStyle/>
          <a:p>
            <a:r>
              <a:t>NLP &amp; LLM POWERED TASK AUTOMATION</a:t>
            </a:r>
          </a:p>
          <a:p>
            <a:r>
              <a:t>Classic NLP frameworks, Transformers, LLMs, Retrieval Augmented Generation (RAG)</a:t>
            </a:r>
          </a:p>
          <a:p>
            <a:r>
              <a:t>ALIBERT – a suite of models for French biomedical language</a:t>
            </a:r>
          </a:p>
          <a:p>
            <a:r>
              <a:t>Oncodyssee: A pipeline to process and structure oncological patient reports</a:t>
            </a:r>
          </a:p>
          <a:p>
            <a:r>
              <a:t>Q-SLR: AI-based systematic literature process in the medical field</a:t>
            </a:r>
          </a:p>
        </p:txBody>
      </p:sp>
      <p:sp>
        <p:nvSpPr>
          <p:cNvPr id="18" name="Rectangle : coins arrondis 17">
            <a:extLst>
              <a:ext uri="{FF2B5EF4-FFF2-40B4-BE49-F238E27FC236}">
                <a16:creationId xmlns:a16="http://schemas.microsoft.com/office/drawing/2014/main" id="{D44B4418-493E-AD0D-CF25-330B6AF1224C}"/>
              </a:ext>
            </a:extLst>
          </p:cNvPr>
          <p:cNvSpPr/>
          <p:nvPr/>
        </p:nvSpPr>
        <p:spPr>
          <a:xfrm>
            <a:off x="1086326" y="1750656"/>
            <a:ext cx="4009430" cy="1894219"/>
          </a:xfrm>
          <a:prstGeom prst="round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3141" tIns="63141" rIns="63141" bIns="31570" rtlCol="0" anchor="t" anchorCtr="0"/>
          <a:lstStyle/>
          <a:p>
            <a:r>
              <a:t>DISEASE &amp; CARE MODELING</a:t>
            </a:r>
          </a:p>
          <a:p>
            <a:r>
              <a:t>Predictive ML modeling with or without interpretability layer</a:t>
            </a:r>
          </a:p>
          <a:p>
            <a:r>
              <a:t>Qfinder: to generate and select subpopulations with significant signal</a:t>
            </a:r>
          </a:p>
          <a:p>
            <a:r>
              <a:t>Qluster: generic workflow for robust clustering</a:t>
            </a:r>
          </a:p>
          <a:p>
            <a:r>
              <a:t>Advanced sequence analysis</a:t>
            </a:r>
          </a:p>
          <a:p>
            <a:r>
              <a:t>Causal inference</a:t>
            </a:r>
          </a:p>
          <a:p>
            <a:r>
              <a:t>Biomedical knowledge graphs</a:t>
            </a:r>
          </a:p>
          <a:p>
            <a:r>
              <a:t>Bayesian networks</a:t>
            </a:r>
          </a:p>
        </p:txBody>
      </p:sp>
      <p:sp>
        <p:nvSpPr>
          <p:cNvPr id="19" name="Ellipse 18">
            <a:extLst>
              <a:ext uri="{FF2B5EF4-FFF2-40B4-BE49-F238E27FC236}">
                <a16:creationId xmlns:a16="http://schemas.microsoft.com/office/drawing/2014/main" id="{3AA7D286-B50C-ECDF-8784-BCB02B226801}"/>
              </a:ext>
            </a:extLst>
          </p:cNvPr>
          <p:cNvSpPr/>
          <p:nvPr/>
        </p:nvSpPr>
        <p:spPr>
          <a:xfrm>
            <a:off x="4832671" y="3363003"/>
            <a:ext cx="694547" cy="694547"/>
          </a:xfrm>
          <a:prstGeom prst="ellipse">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87">
              <a:latin typeface="Source Sans Pro Light" panose="020B0403030403020204" pitchFamily="34" charset="0"/>
            </a:endParaRPr>
          </a:p>
        </p:txBody>
      </p:sp>
      <p:pic>
        <p:nvPicPr>
          <p:cNvPr id="20" name="Graphic 76">
            <a:extLst>
              <a:ext uri="{FF2B5EF4-FFF2-40B4-BE49-F238E27FC236}">
                <a16:creationId xmlns:a16="http://schemas.microsoft.com/office/drawing/2014/main" id="{367D95D8-380E-F55A-A6B1-E579DAD5AC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9153" y="3469002"/>
            <a:ext cx="418807" cy="426862"/>
          </a:xfrm>
          <a:prstGeom prst="rect">
            <a:avLst/>
          </a:prstGeom>
        </p:spPr>
      </p:pic>
      <p:sp>
        <p:nvSpPr>
          <p:cNvPr id="4" name="Espace réservé du numéro de diapositive 3">
            <a:extLst>
              <a:ext uri="{FF2B5EF4-FFF2-40B4-BE49-F238E27FC236}">
                <a16:creationId xmlns:a16="http://schemas.microsoft.com/office/drawing/2014/main" id="{D72F3BF7-057E-F2FD-1089-E386FF035F51}"/>
              </a:ext>
            </a:extLst>
          </p:cNvPr>
          <p:cNvSpPr>
            <a:spLocks noGrp="1"/>
          </p:cNvSpPr>
          <p:nvPr>
            <p:ph type="sldNum" sz="quarter" idx="4"/>
          </p:nvPr>
        </p:nvSpPr>
        <p:spPr/>
        <p:txBody>
          <a:bodyPr/>
          <a:lstStyle/>
          <a:p>
            <a:fld id="{8843CB48-5C74-3C40-96D5-AE391F5F8F57}" type="slidenum">
              <a:rPr lang="en-FR" smtClean="0"/>
              <a:pPr/>
              <a:t>35</a:t>
            </a:fld>
            <a:endParaRPr lang="en-FR"/>
          </a:p>
        </p:txBody>
      </p:sp>
    </p:spTree>
    <p:extLst>
      <p:ext uri="{BB962C8B-B14F-4D97-AF65-F5344CB8AC3E}">
        <p14:creationId xmlns:p14="http://schemas.microsoft.com/office/powerpoint/2010/main" val="524627473"/>
      </p:ext>
    </p:extLst>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8FDD7-E36D-07D0-9A15-150C0C6C33D9}"/>
            </a:ext>
          </a:extLst>
        </p:cNvPr>
        <p:cNvGrpSpPr/>
        <p:nvPr/>
      </p:nvGrpSpPr>
      <p:grpSpPr>
        <a:xfrm>
          <a:off x="0" y="0"/>
          <a:ext cx="0" cy="0"/>
          <a:chOff x="0" y="0"/>
          <a:chExt cx="0" cy="0"/>
        </a:xfrm>
      </p:grpSpPr>
      <p:pic>
        <p:nvPicPr>
          <p:cNvPr id="17" name="Graphic 8">
            <a:extLst>
              <a:ext uri="{FF2B5EF4-FFF2-40B4-BE49-F238E27FC236}">
                <a16:creationId xmlns:a16="http://schemas.microsoft.com/office/drawing/2014/main" id="{DD2F78B6-A365-7B4E-FDFF-0ABCCCF586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77" y="-1612524"/>
            <a:ext cx="10705689" cy="9839792"/>
          </a:xfrm>
          <a:prstGeom prst="rect">
            <a:avLst/>
          </a:prstGeom>
        </p:spPr>
      </p:pic>
      <p:sp>
        <p:nvSpPr>
          <p:cNvPr id="3" name="Titre 1">
            <a:extLst>
              <a:ext uri="{FF2B5EF4-FFF2-40B4-BE49-F238E27FC236}">
                <a16:creationId xmlns:a16="http://schemas.microsoft.com/office/drawing/2014/main" id="{111F158F-4454-7BC7-BE55-F1A8591F87F3}"/>
              </a:ext>
            </a:extLst>
          </p:cNvPr>
          <p:cNvSpPr txBox="1">
            <a:spLocks/>
          </p:cNvSpPr>
          <p:nvPr/>
        </p:nvSpPr>
        <p:spPr>
          <a:xfrm>
            <a:off x="268688" y="256911"/>
            <a:ext cx="10154437" cy="809401"/>
          </a:xfrm>
          <a:prstGeom prst="rect">
            <a:avLst/>
          </a:prstGeom>
        </p:spPr>
        <p:txBody>
          <a:bodyPr vert="horz" lIns="80189" tIns="40094" rIns="80189" bIns="40094" rtlCol="0" anchor="ctr">
            <a:noAutofit/>
          </a:bodyPr>
          <a:lstStyle>
            <a:lvl1pPr algn="ctr" defTabSz="914400" rtl="0" eaLnBrk="1" latinLnBrk="0" hangingPunct="1">
              <a:lnSpc>
                <a:spcPct val="90000"/>
              </a:lnSpc>
              <a:spcBef>
                <a:spcPct val="0"/>
              </a:spcBef>
              <a:buNone/>
              <a:defRPr sz="3200" b="0" i="0" kern="1200">
                <a:solidFill>
                  <a:schemeClr val="bg1"/>
                </a:solidFill>
                <a:latin typeface="Malinton" pitchFamily="2" charset="77"/>
                <a:ea typeface="+mj-ea"/>
                <a:cs typeface="+mj-cs"/>
              </a:defRPr>
            </a:lvl1pPr>
          </a:lstStyle>
          <a:p>
            <a:pPr algn="just"/>
            <a:r>
              <a:rPr lang="fr-FR" sz="2806">
                <a:solidFill>
                  <a:schemeClr val="accent6"/>
                </a:solidFill>
              </a:rPr>
              <a:t>Quinten Health Innovation Engine</a:t>
            </a:r>
          </a:p>
        </p:txBody>
      </p:sp>
      <p:sp>
        <p:nvSpPr>
          <p:cNvPr id="20" name="Espace réservé du texte 7">
            <a:extLst>
              <a:ext uri="{FF2B5EF4-FFF2-40B4-BE49-F238E27FC236}">
                <a16:creationId xmlns:a16="http://schemas.microsoft.com/office/drawing/2014/main" id="{33EA8D86-9967-3472-CAA3-461C6AD126CF}"/>
              </a:ext>
            </a:extLst>
          </p:cNvPr>
          <p:cNvSpPr txBox="1">
            <a:spLocks/>
          </p:cNvSpPr>
          <p:nvPr/>
        </p:nvSpPr>
        <p:spPr>
          <a:xfrm>
            <a:off x="300619" y="5566180"/>
            <a:ext cx="9315243" cy="320198"/>
          </a:xfrm>
          <a:prstGeom prst="rect">
            <a:avLst/>
          </a:prstGeom>
        </p:spPr>
        <p:txBody>
          <a:bodyPr anchor="b"/>
          <a:lstStyle>
            <a:lvl1pPr marL="0" indent="0" algn="l" defTabSz="914400" rtl="0" eaLnBrk="1" latinLnBrk="0" hangingPunct="1">
              <a:lnSpc>
                <a:spcPct val="90000"/>
              </a:lnSpc>
              <a:spcBef>
                <a:spcPts val="1000"/>
              </a:spcBef>
              <a:buClr>
                <a:srgbClr val="FF6E6E"/>
              </a:buClr>
              <a:buFont typeface="Arial" panose="020B0604020202020204" pitchFamily="34" charset="0"/>
              <a:buNone/>
              <a:defRPr sz="2500" b="0" i="0" kern="1200">
                <a:solidFill>
                  <a:srgbClr val="25062B"/>
                </a:solidFill>
                <a:latin typeface="Circular Std Light" panose="020B0404020101020102" pitchFamily="34" charset="0"/>
                <a:ea typeface="Circular Std Light" panose="020B0404020101020102" pitchFamily="34" charset="0"/>
                <a:cs typeface="Circular Std Light" panose="020B0404020101020102" pitchFamily="34" charset="0"/>
              </a:defRPr>
            </a:lvl1pPr>
            <a:lvl2pPr marL="800100" indent="-342900" algn="l" defTabSz="914400" rtl="0" eaLnBrk="1" latinLnBrk="0" hangingPunct="1">
              <a:lnSpc>
                <a:spcPct val="90000"/>
              </a:lnSpc>
              <a:spcBef>
                <a:spcPts val="500"/>
              </a:spcBef>
              <a:buClr>
                <a:srgbClr val="FF6E6E"/>
              </a:buClr>
              <a:buFont typeface="Arial" panose="020B0604020202020204" pitchFamily="34" charset="0"/>
              <a:buChar char="•"/>
              <a:defRPr sz="2000" b="0" i="0" kern="1200">
                <a:solidFill>
                  <a:srgbClr val="25062B"/>
                </a:solidFill>
                <a:latin typeface="Circular Std Light" panose="020B0404020101020102" pitchFamily="34" charset="0"/>
                <a:ea typeface="Circular Std Light" panose="020B0404020101020102" pitchFamily="34" charset="0"/>
                <a:cs typeface="Circular Std Light" panose="020B0404020101020102" pitchFamily="34" charset="0"/>
              </a:defRPr>
            </a:lvl2pPr>
            <a:lvl3pPr marL="1200150" indent="-285750" algn="l" defTabSz="914400" rtl="0" eaLnBrk="1" latinLnBrk="0" hangingPunct="1">
              <a:lnSpc>
                <a:spcPct val="90000"/>
              </a:lnSpc>
              <a:spcBef>
                <a:spcPts val="500"/>
              </a:spcBef>
              <a:buClr>
                <a:srgbClr val="FF6E6E"/>
              </a:buClr>
              <a:buFont typeface="Arial" panose="020B0604020202020204" pitchFamily="34" charset="0"/>
              <a:buChar char="•"/>
              <a:defRPr sz="1800" b="0" i="0" kern="1200">
                <a:solidFill>
                  <a:srgbClr val="25062B"/>
                </a:solidFill>
                <a:latin typeface="Circular Std Light" panose="020B0404020101020102" pitchFamily="34" charset="0"/>
                <a:ea typeface="Circular Std Light" panose="020B0404020101020102" pitchFamily="34" charset="0"/>
                <a:cs typeface="Circular Std Light" panose="020B0404020101020102" pitchFamily="34" charset="0"/>
              </a:defRPr>
            </a:lvl3pPr>
            <a:lvl4pPr marL="1657350" indent="-285750" algn="l" defTabSz="914400" rtl="0" eaLnBrk="1" latinLnBrk="0" hangingPunct="1">
              <a:lnSpc>
                <a:spcPct val="90000"/>
              </a:lnSpc>
              <a:spcBef>
                <a:spcPts val="500"/>
              </a:spcBef>
              <a:buClr>
                <a:srgbClr val="FF6E6E"/>
              </a:buClr>
              <a:buFont typeface="Arial" panose="020B0604020202020204" pitchFamily="34" charset="0"/>
              <a:buChar char="•"/>
              <a:defRPr sz="1500" b="0" i="0" kern="1200">
                <a:solidFill>
                  <a:srgbClr val="25062B"/>
                </a:solidFill>
                <a:latin typeface="Circular Std Light" panose="020B0404020101020102" pitchFamily="34" charset="0"/>
                <a:ea typeface="Circular Std Light" panose="020B0404020101020102" pitchFamily="34" charset="0"/>
                <a:cs typeface="Circular Std Light" panose="020B0404020101020102" pitchFamily="34" charset="0"/>
              </a:defRPr>
            </a:lvl4pPr>
            <a:lvl5pPr marL="2114550" indent="-285750" algn="l" defTabSz="914400" rtl="0" eaLnBrk="1" latinLnBrk="0" hangingPunct="1">
              <a:lnSpc>
                <a:spcPct val="90000"/>
              </a:lnSpc>
              <a:spcBef>
                <a:spcPts val="500"/>
              </a:spcBef>
              <a:buClr>
                <a:srgbClr val="FF6E6E"/>
              </a:buClr>
              <a:buFont typeface="Arial" panose="020B0604020202020204" pitchFamily="34" charset="0"/>
              <a:buChar char="•"/>
              <a:defRPr sz="1100" b="0" i="0" kern="1200">
                <a:solidFill>
                  <a:srgbClr val="25062B"/>
                </a:solidFill>
                <a:latin typeface="Circular Std Light" panose="020B0404020101020102" pitchFamily="34" charset="0"/>
                <a:ea typeface="Circular Std Light" panose="020B0404020101020102" pitchFamily="34" charset="0"/>
                <a:cs typeface="Circular Std Light" panose="020B04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877">
                <a:solidFill>
                  <a:schemeClr val="bg1"/>
                </a:solidFill>
                <a:latin typeface="Source Sans Pro Light" panose="020B0403030403020204" pitchFamily="34" charset="0"/>
                <a:ea typeface="Source Sans Pro Light" panose="020B0403030403020204" pitchFamily="34" charset="0"/>
              </a:rPr>
              <a:t>QH: Quinten Health</a:t>
            </a:r>
          </a:p>
        </p:txBody>
      </p:sp>
      <p:sp>
        <p:nvSpPr>
          <p:cNvPr id="4" name="Rechteck 54">
            <a:extLst>
              <a:ext uri="{FF2B5EF4-FFF2-40B4-BE49-F238E27FC236}">
                <a16:creationId xmlns:a16="http://schemas.microsoft.com/office/drawing/2014/main" id="{923A02CA-2C83-34C9-E0B7-5ECA872F0ECF}"/>
              </a:ext>
            </a:extLst>
          </p:cNvPr>
          <p:cNvSpPr/>
          <p:nvPr/>
        </p:nvSpPr>
        <p:spPr bwMode="gray">
          <a:xfrm>
            <a:off x="300620" y="1283700"/>
            <a:ext cx="9950941" cy="1202754"/>
          </a:xfrm>
          <a:prstGeom prst="roundRect">
            <a:avLst>
              <a:gd name="adj" fmla="val 3718"/>
            </a:avLst>
          </a:prstGeom>
          <a:gradFill>
            <a:gsLst>
              <a:gs pos="0">
                <a:schemeClr val="accent1">
                  <a:lumMod val="5000"/>
                  <a:lumOff val="95000"/>
                  <a:alpha val="90000"/>
                </a:schemeClr>
              </a:gs>
              <a:gs pos="100000">
                <a:schemeClr val="accent1">
                  <a:lumMod val="30000"/>
                  <a:lumOff val="70000"/>
                  <a:alpha val="14000"/>
                </a:schemeClr>
              </a:gs>
            </a:gsLst>
            <a:lin ang="3000000" scaled="0"/>
          </a:gradFill>
          <a:ln w="38100" cap="rnd">
            <a:noFill/>
          </a:ln>
        </p:spPr>
        <p:txBody>
          <a:bodyPr wrap="square" numCol="2" spcCol="360000">
            <a:noAutofit/>
          </a:bodyPr>
          <a:lstStyle/>
          <a:p>
            <a:r>
              <a:t>INNOVATION ACCELERATORS</a:t>
            </a:r>
          </a:p>
          <a:p>
            <a:r>
              <a:t>Business-Driven R&amp;D:</a:t>
            </a:r>
          </a:p>
          <a:p>
            <a:r>
              <a:t>As technology is constantly evolving, QH aims to keep innovation at the heart of its activities. R&amp;D work is business-oriented and dedicated to the development of our 4 main domains</a:t>
            </a:r>
          </a:p>
          <a:p>
            <a:r>
              <a:t>20% of our operational time is dedicated to R&amp;D</a:t>
            </a:r>
          </a:p>
          <a:p>
            <a:r>
              <a:t>Academic &amp; Research Partnerships: Close collaborations with methodologists in leading institutes (See slide: Quinten’s Innovation Ecosystem is redefining RWE)</a:t>
            </a:r>
          </a:p>
        </p:txBody>
      </p:sp>
      <p:sp>
        <p:nvSpPr>
          <p:cNvPr id="9" name="Rechteck 54">
            <a:extLst>
              <a:ext uri="{FF2B5EF4-FFF2-40B4-BE49-F238E27FC236}">
                <a16:creationId xmlns:a16="http://schemas.microsoft.com/office/drawing/2014/main" id="{548842C6-C28E-98C7-DAC2-3782AEB4AE50}"/>
              </a:ext>
            </a:extLst>
          </p:cNvPr>
          <p:cNvSpPr/>
          <p:nvPr/>
        </p:nvSpPr>
        <p:spPr bwMode="gray">
          <a:xfrm>
            <a:off x="300620" y="2611922"/>
            <a:ext cx="9950941" cy="1284254"/>
          </a:xfrm>
          <a:prstGeom prst="roundRect">
            <a:avLst>
              <a:gd name="adj" fmla="val 3718"/>
            </a:avLst>
          </a:prstGeom>
          <a:gradFill>
            <a:gsLst>
              <a:gs pos="0">
                <a:schemeClr val="accent1">
                  <a:lumMod val="5000"/>
                  <a:lumOff val="95000"/>
                  <a:alpha val="90000"/>
                </a:schemeClr>
              </a:gs>
              <a:gs pos="100000">
                <a:schemeClr val="accent1">
                  <a:lumMod val="30000"/>
                  <a:lumOff val="70000"/>
                  <a:alpha val="14000"/>
                </a:schemeClr>
              </a:gs>
            </a:gsLst>
            <a:lin ang="3000000" scaled="0"/>
          </a:gradFill>
          <a:ln w="38100" cap="rnd">
            <a:noFill/>
          </a:ln>
        </p:spPr>
        <p:txBody>
          <a:bodyPr wrap="square" numCol="2" spcCol="360000">
            <a:noAutofit/>
          </a:bodyPr>
          <a:lstStyle/>
          <a:p>
            <a:pPr algn="just">
              <a:spcAft>
                <a:spcPts val="526"/>
              </a:spcAft>
            </a:pPr>
            <a:r>
              <a:rPr lang="fr-FR" sz="1754" spc="-2">
                <a:solidFill>
                  <a:schemeClr val="accent4"/>
                </a:solidFill>
                <a:latin typeface="Malinton SemBd" pitchFamily="50" charset="0"/>
                <a:ea typeface="Source Sans Pro Light" panose="020B0403030403020204" pitchFamily="34" charset="0"/>
                <a:cs typeface="Circular Std Bold" panose="020B0804020101010102" pitchFamily="34" charset="0"/>
              </a:rPr>
              <a:t>INNOVATION CULTURE</a:t>
            </a:r>
            <a:endParaRPr lang="en-US" sz="1754" spc="-2">
              <a:solidFill>
                <a:schemeClr val="accent4"/>
              </a:solidFill>
              <a:latin typeface="Malinton SemBd" pitchFamily="50" charset="0"/>
              <a:ea typeface="Source Sans Pro Light" panose="020B0403030403020204" pitchFamily="34" charset="0"/>
              <a:cs typeface="Circular Std Bold" panose="020B0804020101010102" pitchFamily="34" charset="0"/>
            </a:endParaRPr>
          </a:p>
          <a:p>
            <a:pPr marL="158715" indent="-158715" algn="just">
              <a:spcAft>
                <a:spcPts val="526"/>
              </a:spcAft>
              <a:buFont typeface="Arial" panose="020B0604020202020204" pitchFamily="34" charset="0"/>
              <a:buChar char="•"/>
            </a:pPr>
            <a:r>
              <a:rPr lang="en-US" sz="1228" spc="-2">
                <a:solidFill>
                  <a:srgbClr val="000000"/>
                </a:solidFill>
                <a:latin typeface="Source Sans Pro Black" panose="020B0803030403020204" pitchFamily="34" charset="0"/>
                <a:ea typeface="Source Sans Pro Light" panose="020B0403030403020204" pitchFamily="34" charset="0"/>
                <a:cs typeface="Circular Std Bold" panose="020B0804020101010102" pitchFamily="34" charset="0"/>
              </a:rPr>
              <a:t>Scientific Monitoring &amp; Knowledge Sharing: </a:t>
            </a:r>
            <a:r>
              <a:rPr lang="en-US" sz="1052">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rPr>
              <a:t>Weekly “insight sessions” to review key publications and discuss actionable takeaways.</a:t>
            </a:r>
          </a:p>
          <a:p>
            <a:pPr marL="158715" indent="-158715" algn="just">
              <a:spcAft>
                <a:spcPts val="526"/>
              </a:spcAft>
              <a:buFont typeface="Arial" panose="020B0604020202020204" pitchFamily="34" charset="0"/>
              <a:buChar char="•"/>
            </a:pPr>
            <a:r>
              <a:rPr lang="en-US" sz="1228" spc="-2">
                <a:solidFill>
                  <a:srgbClr val="000000"/>
                </a:solidFill>
                <a:latin typeface="Source Sans Pro Black" panose="020B0803030403020204" pitchFamily="34" charset="0"/>
                <a:ea typeface="Source Sans Pro Light" panose="020B0403030403020204" pitchFamily="34" charset="0"/>
                <a:cs typeface="Circular Std Bold" panose="020B0804020101010102" pitchFamily="34" charset="0"/>
              </a:rPr>
              <a:t>Skills Development: </a:t>
            </a:r>
            <a:r>
              <a:rPr lang="en-US" sz="1052">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rPr>
              <a:t>Ongoing internal and external trainings keep our teams at the cutting edge.</a:t>
            </a:r>
          </a:p>
          <a:p>
            <a:pPr marL="158715" indent="-158715" algn="just">
              <a:spcAft>
                <a:spcPts val="526"/>
              </a:spcAft>
              <a:buFont typeface="Arial" panose="020B0604020202020204" pitchFamily="34" charset="0"/>
              <a:buChar char="•"/>
            </a:pPr>
            <a:r>
              <a:rPr lang="en-US" sz="1228" spc="-2">
                <a:solidFill>
                  <a:srgbClr val="000000"/>
                </a:solidFill>
                <a:latin typeface="Source Sans Pro Black" panose="020B0803030403020204" pitchFamily="34" charset="0"/>
                <a:ea typeface="Source Sans Pro Light" panose="020B0403030403020204" pitchFamily="34" charset="0"/>
                <a:cs typeface="Circular Std Bold" panose="020B0804020101010102" pitchFamily="34" charset="0"/>
              </a:rPr>
              <a:t>Talent Sourcing &amp; Onboarding: </a:t>
            </a:r>
            <a:r>
              <a:rPr lang="en-US" sz="1052">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rPr>
              <a:t>Robust network spanning private sector and academic labs, coupled with an immersive onboarding program that fosters autonomy, teamwork and excellence.</a:t>
            </a:r>
            <a:endParaRPr lang="en-US" sz="1228">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endParaRPr>
          </a:p>
        </p:txBody>
      </p:sp>
      <p:sp>
        <p:nvSpPr>
          <p:cNvPr id="11" name="Rechteck 54">
            <a:extLst>
              <a:ext uri="{FF2B5EF4-FFF2-40B4-BE49-F238E27FC236}">
                <a16:creationId xmlns:a16="http://schemas.microsoft.com/office/drawing/2014/main" id="{CBB0BFD9-D9EC-77A4-96D0-327479E1F21D}"/>
              </a:ext>
            </a:extLst>
          </p:cNvPr>
          <p:cNvSpPr/>
          <p:nvPr/>
        </p:nvSpPr>
        <p:spPr bwMode="gray">
          <a:xfrm>
            <a:off x="300620" y="4021644"/>
            <a:ext cx="9950941" cy="1091901"/>
          </a:xfrm>
          <a:prstGeom prst="roundRect">
            <a:avLst>
              <a:gd name="adj" fmla="val 3718"/>
            </a:avLst>
          </a:prstGeom>
          <a:gradFill>
            <a:gsLst>
              <a:gs pos="0">
                <a:schemeClr val="accent1">
                  <a:lumMod val="5000"/>
                  <a:lumOff val="95000"/>
                  <a:alpha val="90000"/>
                </a:schemeClr>
              </a:gs>
              <a:gs pos="100000">
                <a:schemeClr val="accent1">
                  <a:lumMod val="30000"/>
                  <a:lumOff val="70000"/>
                  <a:alpha val="14000"/>
                </a:schemeClr>
              </a:gs>
            </a:gsLst>
            <a:lin ang="3000000" scaled="0"/>
          </a:gradFill>
          <a:ln w="38100" cap="rnd">
            <a:noFill/>
          </a:ln>
        </p:spPr>
        <p:txBody>
          <a:bodyPr wrap="square" numCol="2" spcCol="360000">
            <a:noAutofit/>
          </a:bodyPr>
          <a:lstStyle/>
          <a:p>
            <a:r>
              <a:t>INNOVATION OUTPUTS</a:t>
            </a:r>
          </a:p>
          <a:p>
            <a:r>
              <a:t>R&amp;D-Embedded Deliverables: the vast majority of our client engagements include an R&amp;D component, ensuring continuous capability enhancement.</a:t>
            </a:r>
          </a:p>
          <a:p>
            <a:r>
              <a:t>Scientific dissemination: Regular publications and conference presentations showcase our advances in disease modeling, real-world evidence and AI applications.</a:t>
            </a:r>
          </a:p>
          <a:p>
            <a:r>
              <a:t>(See slide: Sample of recent publications on Disease &amp; Care Modeling &amp; Simulation)</a:t>
            </a:r>
          </a:p>
        </p:txBody>
      </p:sp>
      <p:sp>
        <p:nvSpPr>
          <p:cNvPr id="2" name="Rectangle 1">
            <a:extLst>
              <a:ext uri="{FF2B5EF4-FFF2-40B4-BE49-F238E27FC236}">
                <a16:creationId xmlns:a16="http://schemas.microsoft.com/office/drawing/2014/main" id="{9E3D0739-3E75-B07A-40C3-59177E99B4BB}"/>
              </a:ext>
            </a:extLst>
          </p:cNvPr>
          <p:cNvSpPr/>
          <p:nvPr/>
        </p:nvSpPr>
        <p:spPr>
          <a:xfrm rot="16200000">
            <a:off x="7752728" y="2947292"/>
            <a:ext cx="5673245" cy="204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65">
                <a:solidFill>
                  <a:schemeClr val="accent6"/>
                </a:solidFill>
                <a:latin typeface="Source Sans Pro SemiBold" panose="020B0603030403020204" pitchFamily="34" charset="0"/>
                <a:cs typeface="Circular Std Medium" panose="020B0604020101010102" pitchFamily="34" charset="0"/>
              </a:rPr>
              <a:t>STRICTLY CONFIDENTIAL</a:t>
            </a:r>
          </a:p>
        </p:txBody>
      </p:sp>
      <p:sp>
        <p:nvSpPr>
          <p:cNvPr id="5" name="Espace réservé du numéro de diapositive 4">
            <a:extLst>
              <a:ext uri="{FF2B5EF4-FFF2-40B4-BE49-F238E27FC236}">
                <a16:creationId xmlns:a16="http://schemas.microsoft.com/office/drawing/2014/main" id="{67B8B3C9-92AD-2B04-EAD1-4E489FA081BE}"/>
              </a:ext>
            </a:extLst>
          </p:cNvPr>
          <p:cNvSpPr>
            <a:spLocks noGrp="1"/>
          </p:cNvSpPr>
          <p:nvPr>
            <p:ph type="sldNum" sz="quarter" idx="4"/>
          </p:nvPr>
        </p:nvSpPr>
        <p:spPr/>
        <p:txBody>
          <a:bodyPr/>
          <a:lstStyle/>
          <a:p>
            <a:fld id="{8843CB48-5C74-3C40-96D5-AE391F5F8F57}" type="slidenum">
              <a:rPr lang="en-FR" smtClean="0"/>
              <a:pPr/>
              <a:t>36</a:t>
            </a:fld>
            <a:endParaRPr lang="en-FR"/>
          </a:p>
        </p:txBody>
      </p:sp>
    </p:spTree>
    <p:extLst>
      <p:ext uri="{BB962C8B-B14F-4D97-AF65-F5344CB8AC3E}">
        <p14:creationId xmlns:p14="http://schemas.microsoft.com/office/powerpoint/2010/main" val="1533397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0DDA9D9-9F86-859B-1DF7-88F64327435B}"/>
              </a:ext>
            </a:extLst>
          </p:cNvPr>
          <p:cNvSpPr>
            <a:spLocks noGrp="1"/>
          </p:cNvSpPr>
          <p:nvPr>
            <p:ph type="sldNum" sz="quarter" idx="4"/>
          </p:nvPr>
        </p:nvSpPr>
        <p:spPr/>
        <p:txBody>
          <a:bodyPr/>
          <a:lstStyle/>
          <a:p>
            <a:fld id="{8843CB48-5C74-3C40-96D5-AE391F5F8F57}" type="slidenum">
              <a:rPr lang="en-FR" smtClean="0"/>
              <a:pPr/>
              <a:t>37</a:t>
            </a:fld>
            <a:endParaRPr lang="en-FR"/>
          </a:p>
        </p:txBody>
      </p:sp>
      <p:sp>
        <p:nvSpPr>
          <p:cNvPr id="3" name="Espace réservé du contenu 2">
            <a:extLst>
              <a:ext uri="{FF2B5EF4-FFF2-40B4-BE49-F238E27FC236}">
                <a16:creationId xmlns:a16="http://schemas.microsoft.com/office/drawing/2014/main" id="{4DAE649D-ED5F-B42E-26F9-D7FCC404E6C7}"/>
              </a:ext>
            </a:extLst>
          </p:cNvPr>
          <p:cNvSpPr>
            <a:spLocks noGrp="1"/>
          </p:cNvSpPr>
          <p:nvPr>
            <p:ph idx="1"/>
          </p:nvPr>
        </p:nvSpPr>
        <p:spPr/>
        <p:txBody>
          <a:bodyPr>
            <a:normAutofit/>
          </a:bodyPr>
          <a:lstStyle/>
          <a:p>
            <a:pPr algn="just">
              <a:spcAft>
                <a:spcPts val="1052"/>
              </a:spcAft>
            </a:pPr>
            <a:r>
              <a:rPr lang="en-US" sz="1403">
                <a:latin typeface="Source Sans Pro SemiBold" panose="020B0603030403020204" pitchFamily="34" charset="0"/>
                <a:ea typeface="Source Sans Pro SemiBold" panose="020B0603030403020204" pitchFamily="34" charset="0"/>
              </a:rPr>
              <a:t>Health data </a:t>
            </a:r>
            <a:r>
              <a:rPr lang="en-US" sz="1403"/>
              <a:t>are subject to a </a:t>
            </a:r>
            <a:r>
              <a:rPr lang="en-US" sz="1403">
                <a:latin typeface="Source Sans Pro SemiBold" panose="020B0603030403020204" pitchFamily="34" charset="0"/>
                <a:ea typeface="Source Sans Pro SemiBold" panose="020B0603030403020204" pitchFamily="34" charset="0"/>
              </a:rPr>
              <a:t>strict contractual framework</a:t>
            </a:r>
            <a:r>
              <a:rPr lang="en-US" sz="1403"/>
              <a:t> because of the interest in protecting the privacy of private individuals.</a:t>
            </a:r>
          </a:p>
          <a:p>
            <a:pPr algn="just">
              <a:spcAft>
                <a:spcPts val="1052"/>
              </a:spcAft>
            </a:pPr>
            <a:r>
              <a:rPr lang="en-US" sz="1403"/>
              <a:t>As such, processing health data is an exception to the prohibition principle allowing the processing of their personal and medical information.</a:t>
            </a:r>
          </a:p>
          <a:p>
            <a:pPr algn="just">
              <a:spcAft>
                <a:spcPts val="1052"/>
              </a:spcAft>
            </a:pPr>
            <a:r>
              <a:rPr lang="en-US" sz="1403"/>
              <a:t>Having operated in the field of Real-World data for years, Quinten is </a:t>
            </a:r>
            <a:r>
              <a:rPr lang="en-US" sz="1403">
                <a:latin typeface="Source Sans Pro SemiBold" panose="020B0603030403020204" pitchFamily="34" charset="0"/>
                <a:ea typeface="Source Sans Pro SemiBold" panose="020B0603030403020204" pitchFamily="34" charset="0"/>
              </a:rPr>
              <a:t>strongly committed towards data security</a:t>
            </a:r>
            <a:r>
              <a:rPr lang="en-US" sz="1403"/>
              <a:t>, as evidenced by its ISO 27001 certification obtained after a thorough process.</a:t>
            </a:r>
          </a:p>
        </p:txBody>
      </p:sp>
      <p:sp>
        <p:nvSpPr>
          <p:cNvPr id="4" name="Titre 3">
            <a:extLst>
              <a:ext uri="{FF2B5EF4-FFF2-40B4-BE49-F238E27FC236}">
                <a16:creationId xmlns:a16="http://schemas.microsoft.com/office/drawing/2014/main" id="{12B23CAD-BCFE-D4AF-6DCA-551749249D71}"/>
              </a:ext>
            </a:extLst>
          </p:cNvPr>
          <p:cNvSpPr>
            <a:spLocks noGrp="1"/>
          </p:cNvSpPr>
          <p:nvPr>
            <p:ph type="title"/>
          </p:nvPr>
        </p:nvSpPr>
        <p:spPr/>
        <p:txBody>
          <a:bodyPr/>
          <a:lstStyle/>
          <a:p>
            <a:r>
              <a:t>Quinten's commitments towards Health Data &amp; Security</a:t>
            </a:r>
          </a:p>
        </p:txBody>
      </p:sp>
      <p:sp>
        <p:nvSpPr>
          <p:cNvPr id="5" name="Espace réservé du texte 4">
            <a:extLst>
              <a:ext uri="{FF2B5EF4-FFF2-40B4-BE49-F238E27FC236}">
                <a16:creationId xmlns:a16="http://schemas.microsoft.com/office/drawing/2014/main" id="{E9A0B5CA-0212-ADB4-F285-77110BAE8474}"/>
              </a:ext>
            </a:extLst>
          </p:cNvPr>
          <p:cNvSpPr>
            <a:spLocks noGrp="1"/>
          </p:cNvSpPr>
          <p:nvPr>
            <p:ph type="body" sz="quarter" idx="17"/>
          </p:nvPr>
        </p:nvSpPr>
        <p:spPr/>
        <p:txBody>
          <a:bodyPr/>
          <a:lstStyle/>
          <a:p>
            <a:endParaRPr lang="fr-FR"/>
          </a:p>
        </p:txBody>
      </p:sp>
      <p:sp>
        <p:nvSpPr>
          <p:cNvPr id="7" name="Espace réservé du texte 6">
            <a:extLst>
              <a:ext uri="{FF2B5EF4-FFF2-40B4-BE49-F238E27FC236}">
                <a16:creationId xmlns:a16="http://schemas.microsoft.com/office/drawing/2014/main" id="{31F56209-7DAB-109C-DCDA-DD0D90D463F7}"/>
              </a:ext>
            </a:extLst>
          </p:cNvPr>
          <p:cNvSpPr>
            <a:spLocks noGrp="1"/>
          </p:cNvSpPr>
          <p:nvPr>
            <p:ph type="body" sz="quarter" idx="19"/>
          </p:nvPr>
        </p:nvSpPr>
        <p:spPr/>
        <p:txBody>
          <a:bodyPr/>
          <a:lstStyle/>
          <a:p>
            <a:endParaRPr lang="fr-FR"/>
          </a:p>
        </p:txBody>
      </p:sp>
      <p:pic>
        <p:nvPicPr>
          <p:cNvPr id="8" name="Picture 2" descr="Nuabee s&amp;#39;engage vers la certification ISO 27001 - Nuabee">
            <a:extLst>
              <a:ext uri="{FF2B5EF4-FFF2-40B4-BE49-F238E27FC236}">
                <a16:creationId xmlns:a16="http://schemas.microsoft.com/office/drawing/2014/main" id="{06A186AB-FD04-8E85-8906-5A0C7CDD0D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55" t="4677" r="21600" b="3312"/>
          <a:stretch/>
        </p:blipFill>
        <p:spPr bwMode="auto">
          <a:xfrm>
            <a:off x="9844893" y="1154137"/>
            <a:ext cx="463877" cy="462872"/>
          </a:xfrm>
          <a:prstGeom prst="ellipse">
            <a:avLst/>
          </a:prstGeom>
          <a:noFill/>
          <a:extLst>
            <a:ext uri="{909E8E84-426E-40DD-AFC4-6F175D3DCCD1}">
              <a14:hiddenFill xmlns:a14="http://schemas.microsoft.com/office/drawing/2010/main">
                <a:solidFill>
                  <a:srgbClr val="FFFFFF"/>
                </a:solidFill>
              </a14:hiddenFill>
            </a:ext>
          </a:extLst>
        </p:spPr>
      </p:pic>
      <p:sp>
        <p:nvSpPr>
          <p:cNvPr id="9" name="Content Placeholder 31">
            <a:extLst>
              <a:ext uri="{FF2B5EF4-FFF2-40B4-BE49-F238E27FC236}">
                <a16:creationId xmlns:a16="http://schemas.microsoft.com/office/drawing/2014/main" id="{F85AAD09-94E5-A3FE-5C8D-6970A9DA2F52}"/>
              </a:ext>
            </a:extLst>
          </p:cNvPr>
          <p:cNvSpPr txBox="1">
            <a:spLocks/>
          </p:cNvSpPr>
          <p:nvPr/>
        </p:nvSpPr>
        <p:spPr>
          <a:xfrm>
            <a:off x="4439594" y="1083331"/>
            <a:ext cx="5931778" cy="1014736"/>
          </a:xfrm>
          <a:prstGeom prst="rect">
            <a:avLst/>
          </a:prstGeom>
          <a:ln w="3175">
            <a:solidFill>
              <a:schemeClr val="accent6"/>
            </a:solidFill>
            <a:prstDash val="dash"/>
          </a:ln>
        </p:spPr>
        <p:txBody>
          <a:bodyPr vert="horz" lIns="80189" tIns="40094" rIns="80189" bIns="40094" rtlCol="0">
            <a:noAutofit/>
          </a:bodyPr>
          <a:lstStyle>
            <a:lvl1pPr marL="0" indent="0" algn="l" defTabSz="914400" rtl="0" eaLnBrk="1" latinLnBrk="0" hangingPunct="1">
              <a:lnSpc>
                <a:spcPct val="90000"/>
              </a:lnSpc>
              <a:spcBef>
                <a:spcPts val="1000"/>
              </a:spcBef>
              <a:buClr>
                <a:srgbClr val="FF6E6E"/>
              </a:buClr>
              <a:buFont typeface="Arial" panose="020B0604020202020204" pitchFamily="34" charset="0"/>
              <a:buNone/>
              <a:defRPr lang="en-US" sz="2000" b="0" i="0" kern="1200" cap="none" baseline="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1pPr>
            <a:lvl2pPr marL="800100" indent="-342900" algn="l" defTabSz="914400" rtl="0" eaLnBrk="1" latinLnBrk="0" hangingPunct="1">
              <a:lnSpc>
                <a:spcPct val="90000"/>
              </a:lnSpc>
              <a:spcBef>
                <a:spcPts val="500"/>
              </a:spcBef>
              <a:buClr>
                <a:srgbClr val="FF6E6E"/>
              </a:buClr>
              <a:buFont typeface="Arial" panose="020B0604020202020204" pitchFamily="34" charset="0"/>
              <a:buChar char="•"/>
              <a:defRPr lang="en-US" sz="1800" b="0" i="0" kern="1200" cap="none" baseline="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2pPr>
            <a:lvl3pPr marL="1200150" indent="-285750" algn="l" defTabSz="914400" rtl="0" eaLnBrk="1" latinLnBrk="0" hangingPunct="1">
              <a:lnSpc>
                <a:spcPct val="90000"/>
              </a:lnSpc>
              <a:spcBef>
                <a:spcPts val="500"/>
              </a:spcBef>
              <a:buClr>
                <a:srgbClr val="FF6E6E"/>
              </a:buClr>
              <a:buFont typeface="Arial" panose="020B0604020202020204" pitchFamily="34" charset="0"/>
              <a:buChar char="•"/>
              <a:defRPr lang="en-US" sz="1800" b="0" i="0" kern="1200" cap="none" baseline="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3pPr>
            <a:lvl4pPr marL="1657350" indent="-285750" algn="l" defTabSz="914400" rtl="0" eaLnBrk="1" latinLnBrk="0" hangingPunct="1">
              <a:lnSpc>
                <a:spcPct val="90000"/>
              </a:lnSpc>
              <a:spcBef>
                <a:spcPts val="500"/>
              </a:spcBef>
              <a:buClr>
                <a:srgbClr val="FF6E6E"/>
              </a:buClr>
              <a:buFont typeface="Arial" panose="020B0604020202020204" pitchFamily="34" charset="0"/>
              <a:buChar char="•"/>
              <a:defRPr lang="en-US" sz="1800" b="0" i="0" kern="1200" cap="none" baseline="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4pPr>
            <a:lvl5pPr marL="2114550" indent="-285750" algn="l" defTabSz="914400" rtl="0" eaLnBrk="1" latinLnBrk="0" hangingPunct="1">
              <a:lnSpc>
                <a:spcPct val="90000"/>
              </a:lnSpc>
              <a:spcBef>
                <a:spcPts val="500"/>
              </a:spcBef>
              <a:buClr>
                <a:srgbClr val="FF6E6E"/>
              </a:buClr>
              <a:buFont typeface="Arial" panose="020B0604020202020204" pitchFamily="34" charset="0"/>
              <a:buChar char="•"/>
              <a:defRPr lang="en-GB" sz="1800" b="0" i="0" kern="1200" cap="none" baseline="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0"/>
              </a:spcBef>
              <a:spcAft>
                <a:spcPts val="526"/>
              </a:spcAft>
            </a:pPr>
            <a:r>
              <a:rPr lang="en-GB" sz="1403" b="1">
                <a:latin typeface="Source Sans Pro Black" panose="020B0803030403020204" pitchFamily="34" charset="0"/>
                <a:ea typeface="Source Sans Pro Black" panose="020B0803030403020204" pitchFamily="34" charset="0"/>
                <a:cs typeface="Aptos" panose="020B0004020202020204" pitchFamily="34" charset="0"/>
              </a:rPr>
              <a:t>ISO Certification &amp; Information Security Policy (ISMS)</a:t>
            </a:r>
            <a:endParaRPr lang="en-GB" sz="1403">
              <a:latin typeface="Source Sans Pro Black" panose="020B0803030403020204" pitchFamily="34" charset="0"/>
              <a:ea typeface="Source Sans Pro Black" panose="020B0803030403020204" pitchFamily="34" charset="0"/>
              <a:cs typeface="Aptos" panose="020B0004020202020204" pitchFamily="34" charset="0"/>
            </a:endParaRPr>
          </a:p>
          <a:p>
            <a:pPr marL="153146" indent="-153146" algn="just">
              <a:lnSpc>
                <a:spcPct val="100000"/>
              </a:lnSpc>
              <a:spcBef>
                <a:spcPts val="0"/>
              </a:spcBef>
              <a:spcAft>
                <a:spcPts val="526"/>
              </a:spcAft>
              <a:buFont typeface="Arial" panose="020B0604020202020204" pitchFamily="34" charset="0"/>
              <a:buChar char="•"/>
            </a:pPr>
            <a:r>
              <a:rPr lang="en-GB" sz="1228">
                <a:latin typeface="Source Sans Pro SemiBold" panose="020B0603030403020204" pitchFamily="34" charset="0"/>
                <a:ea typeface="Source Sans Pro SemiBold" panose="020B0603030403020204" pitchFamily="34" charset="0"/>
                <a:cs typeface="Aptos" panose="020B0004020202020204" pitchFamily="34" charset="0"/>
              </a:rPr>
              <a:t>Certified ISO/IEC 27001 </a:t>
            </a:r>
            <a:r>
              <a:rPr lang="en-GB" sz="1228">
                <a:cs typeface="Aptos" panose="020B0004020202020204" pitchFamily="34" charset="0"/>
              </a:rPr>
              <a:t>for the past 4 years.</a:t>
            </a:r>
          </a:p>
          <a:p>
            <a:pPr marL="153146" indent="-153146" algn="just">
              <a:lnSpc>
                <a:spcPct val="100000"/>
              </a:lnSpc>
              <a:spcBef>
                <a:spcPts val="0"/>
              </a:spcBef>
              <a:spcAft>
                <a:spcPts val="526"/>
              </a:spcAft>
              <a:buFont typeface="Arial" panose="020B0604020202020204" pitchFamily="34" charset="0"/>
              <a:buChar char="•"/>
            </a:pPr>
            <a:r>
              <a:rPr lang="en-GB" sz="1228">
                <a:cs typeface="Aptos" panose="020B0004020202020204" pitchFamily="34" charset="0"/>
              </a:rPr>
              <a:t>The </a:t>
            </a:r>
            <a:r>
              <a:rPr lang="en-GB" sz="1228">
                <a:latin typeface="Source Sans Pro SemiBold" panose="020B0603030403020204" pitchFamily="34" charset="0"/>
                <a:ea typeface="Source Sans Pro SemiBold" panose="020B0603030403020204" pitchFamily="34" charset="0"/>
              </a:rPr>
              <a:t>Information Security Management System</a:t>
            </a:r>
            <a:r>
              <a:rPr lang="en-GB" sz="1228"/>
              <a:t> </a:t>
            </a:r>
            <a:r>
              <a:rPr lang="en-GB" sz="1228">
                <a:cs typeface="Aptos" panose="020B0004020202020204" pitchFamily="34" charset="0"/>
              </a:rPr>
              <a:t>(ISMS) applies contractually to all employees and subcontractors.</a:t>
            </a:r>
          </a:p>
        </p:txBody>
      </p:sp>
      <p:sp>
        <p:nvSpPr>
          <p:cNvPr id="10" name="ZoneTexte 9">
            <a:extLst>
              <a:ext uri="{FF2B5EF4-FFF2-40B4-BE49-F238E27FC236}">
                <a16:creationId xmlns:a16="http://schemas.microsoft.com/office/drawing/2014/main" id="{833EE533-AB2F-4A98-2F76-22A84C58274B}"/>
              </a:ext>
            </a:extLst>
          </p:cNvPr>
          <p:cNvSpPr txBox="1"/>
          <p:nvPr/>
        </p:nvSpPr>
        <p:spPr>
          <a:xfrm>
            <a:off x="4439593" y="4169506"/>
            <a:ext cx="5948603" cy="1256434"/>
          </a:xfrm>
          <a:prstGeom prst="rect">
            <a:avLst/>
          </a:prstGeom>
          <a:noFill/>
          <a:ln w="3175">
            <a:solidFill>
              <a:schemeClr val="accent6"/>
            </a:solidFill>
            <a:prstDash val="dash"/>
          </a:ln>
        </p:spPr>
        <p:txBody>
          <a:bodyPr wrap="square">
            <a:spAutoFit/>
          </a:bodyPr>
          <a:lstStyle/>
          <a:p>
            <a:pPr algn="just">
              <a:spcAft>
                <a:spcPts val="526"/>
              </a:spcAft>
              <a:buClr>
                <a:srgbClr val="FF6E6E"/>
              </a:buClr>
            </a:pPr>
            <a:r>
              <a:rPr lang="en-GB" sz="1403" b="1">
                <a:solidFill>
                  <a:srgbClr val="25062B"/>
                </a:solidFill>
                <a:latin typeface="Source Sans Pro Black" panose="020B0803030403020204" pitchFamily="34" charset="0"/>
                <a:ea typeface="Source Sans Pro Black" panose="020B0803030403020204" pitchFamily="34" charset="0"/>
              </a:rPr>
              <a:t>Legal Oversight</a:t>
            </a:r>
          </a:p>
          <a:p>
            <a:pPr marL="153146" indent="-153146" algn="just">
              <a:spcAft>
                <a:spcPts val="526"/>
              </a:spcAft>
              <a:buClr>
                <a:srgbClr val="FF6E6E"/>
              </a:buClr>
              <a:buFont typeface="Arial" panose="020B0604020202020204" pitchFamily="34" charset="0"/>
              <a:buChar char="•"/>
            </a:pPr>
            <a:r>
              <a:rPr lang="en-GB" sz="1228">
                <a:solidFill>
                  <a:srgbClr val="25062B"/>
                </a:solidFill>
                <a:latin typeface="Source Sans Pro Light" panose="020B0403030403020204" pitchFamily="34" charset="0"/>
                <a:ea typeface="Source Sans Pro Light" panose="020B0403030403020204" pitchFamily="34" charset="0"/>
              </a:rPr>
              <a:t>Legal compliance is overseen by a </a:t>
            </a:r>
            <a:r>
              <a:rPr lang="en-GB" sz="1228">
                <a:solidFill>
                  <a:srgbClr val="25062B"/>
                </a:solidFill>
                <a:latin typeface="Source Sans Pro SemiBold" panose="020B0603030403020204" pitchFamily="34" charset="0"/>
                <a:ea typeface="Source Sans Pro SemiBold" panose="020B0603030403020204" pitchFamily="34" charset="0"/>
              </a:rPr>
              <a:t>Data Protection Officer (DPO) (law firm).</a:t>
            </a:r>
          </a:p>
          <a:p>
            <a:pPr marL="153146" indent="-153146" algn="just">
              <a:spcAft>
                <a:spcPts val="526"/>
              </a:spcAft>
              <a:buClr>
                <a:srgbClr val="FF6E6E"/>
              </a:buClr>
              <a:buFont typeface="Arial" panose="020B0604020202020204" pitchFamily="34" charset="0"/>
              <a:buChar char="•"/>
            </a:pPr>
            <a:r>
              <a:rPr lang="en-GB" sz="1228">
                <a:solidFill>
                  <a:srgbClr val="25062B"/>
                </a:solidFill>
                <a:latin typeface="Source Sans Pro SemiBold" panose="020B0603030403020204" pitchFamily="34" charset="0"/>
                <a:ea typeface="Source Sans Pro SemiBold" panose="020B0603030403020204" pitchFamily="34" charset="0"/>
              </a:rPr>
              <a:t>Internal DPO liaisons </a:t>
            </a:r>
            <a:r>
              <a:rPr lang="en-GB" sz="1228">
                <a:solidFill>
                  <a:srgbClr val="25062B"/>
                </a:solidFill>
                <a:latin typeface="Source Sans Pro Light" panose="020B0403030403020204" pitchFamily="34" charset="0"/>
                <a:ea typeface="Source Sans Pro Light" panose="020B0403030403020204" pitchFamily="34" charset="0"/>
              </a:rPr>
              <a:t>are designated across project teams.</a:t>
            </a:r>
          </a:p>
          <a:p>
            <a:pPr marL="153146" indent="-153146" algn="just">
              <a:spcAft>
                <a:spcPts val="526"/>
              </a:spcAft>
              <a:buClr>
                <a:srgbClr val="FF6E6E"/>
              </a:buClr>
              <a:buFont typeface="Arial" panose="020B0604020202020204" pitchFamily="34" charset="0"/>
              <a:buChar char="•"/>
            </a:pPr>
            <a:r>
              <a:rPr lang="en-GB" sz="1228">
                <a:solidFill>
                  <a:srgbClr val="25062B"/>
                </a:solidFill>
                <a:latin typeface="Source Sans Pro SemiBold" panose="020B0603030403020204" pitchFamily="34" charset="0"/>
                <a:ea typeface="Source Sans Pro SemiBold" panose="020B0603030403020204" pitchFamily="34" charset="0"/>
              </a:rPr>
              <a:t>A regulatory watch </a:t>
            </a:r>
            <a:r>
              <a:rPr lang="en-GB" sz="1228">
                <a:solidFill>
                  <a:srgbClr val="25062B"/>
                </a:solidFill>
                <a:latin typeface="Source Sans Pro Light" panose="020B0403030403020204" pitchFamily="34" charset="0"/>
                <a:ea typeface="Source Sans Pro Light" panose="020B0403030403020204" pitchFamily="34" charset="0"/>
              </a:rPr>
              <a:t>is </a:t>
            </a:r>
            <a:r>
              <a:rPr lang="en-GB" sz="1228">
                <a:solidFill>
                  <a:srgbClr val="25062B"/>
                </a:solidFill>
                <a:latin typeface="Source Sans Pro SemiBold" panose="020B0603030403020204" pitchFamily="34" charset="0"/>
                <a:ea typeface="Source Sans Pro SemiBold" panose="020B0603030403020204" pitchFamily="34" charset="0"/>
              </a:rPr>
              <a:t>continuously maintained, </a:t>
            </a:r>
            <a:r>
              <a:rPr lang="en-GB" sz="1228">
                <a:solidFill>
                  <a:srgbClr val="25062B"/>
                </a:solidFill>
                <a:latin typeface="Source Sans Pro Light" panose="020B0403030403020204" pitchFamily="34" charset="0"/>
                <a:ea typeface="Source Sans Pro Light" panose="020B0403030403020204" pitchFamily="34" charset="0"/>
              </a:rPr>
              <a:t>and DPO consultation is mandatory for any new project or change involving personal data.</a:t>
            </a:r>
          </a:p>
        </p:txBody>
      </p:sp>
      <p:sp>
        <p:nvSpPr>
          <p:cNvPr id="11" name="ZoneTexte 10">
            <a:extLst>
              <a:ext uri="{FF2B5EF4-FFF2-40B4-BE49-F238E27FC236}">
                <a16:creationId xmlns:a16="http://schemas.microsoft.com/office/drawing/2014/main" id="{061766D3-CD94-A92B-9AB6-3BA251A6AA88}"/>
              </a:ext>
            </a:extLst>
          </p:cNvPr>
          <p:cNvSpPr txBox="1"/>
          <p:nvPr/>
        </p:nvSpPr>
        <p:spPr>
          <a:xfrm>
            <a:off x="4439593" y="2145272"/>
            <a:ext cx="5948603" cy="939231"/>
          </a:xfrm>
          <a:prstGeom prst="rect">
            <a:avLst/>
          </a:prstGeom>
          <a:noFill/>
          <a:ln w="3175">
            <a:solidFill>
              <a:schemeClr val="accent6"/>
            </a:solidFill>
            <a:prstDash val="dash"/>
          </a:ln>
        </p:spPr>
        <p:txBody>
          <a:bodyPr wrap="square">
            <a:spAutoFit/>
          </a:bodyPr>
          <a:lstStyle/>
          <a:p>
            <a:pPr algn="just">
              <a:spcAft>
                <a:spcPts val="526"/>
              </a:spcAft>
              <a:buClr>
                <a:srgbClr val="FF6E6E"/>
              </a:buClr>
            </a:pPr>
            <a:r>
              <a:rPr lang="en-GB" sz="1403" b="1">
                <a:solidFill>
                  <a:srgbClr val="25062B"/>
                </a:solidFill>
                <a:latin typeface="Source Sans Pro Black" panose="020B0803030403020204" pitchFamily="34" charset="0"/>
                <a:ea typeface="Source Sans Pro Black" panose="020B0803030403020204" pitchFamily="34" charset="0"/>
              </a:rPr>
              <a:t>Simplification of Regulatory Procedures</a:t>
            </a:r>
          </a:p>
          <a:p>
            <a:pPr marL="153146" indent="-153146" algn="just">
              <a:spcAft>
                <a:spcPts val="526"/>
              </a:spcAft>
              <a:buClr>
                <a:srgbClr val="FF6E6E"/>
              </a:buClr>
              <a:buFont typeface="Arial" panose="020B0604020202020204" pitchFamily="34" charset="0"/>
              <a:buChar char="•"/>
            </a:pPr>
            <a:r>
              <a:rPr lang="en-GB" sz="1228">
                <a:solidFill>
                  <a:srgbClr val="25062B"/>
                </a:solidFill>
                <a:latin typeface="Source Sans Pro Light" panose="020B0403030403020204" pitchFamily="34" charset="0"/>
                <a:ea typeface="Source Sans Pro Light" panose="020B0403030403020204" pitchFamily="34" charset="0"/>
              </a:rPr>
              <a:t>Quinten Health has solid experience in regulatory submissions for Real-World Data (RWD) studies, and holds a </a:t>
            </a:r>
            <a:r>
              <a:rPr lang="en-GB" sz="1228">
                <a:solidFill>
                  <a:srgbClr val="25062B"/>
                </a:solidFill>
                <a:latin typeface="Source Sans Pro SemiBold" panose="020B0603030403020204" pitchFamily="34" charset="0"/>
                <a:ea typeface="Source Sans Pro SemiBold" panose="020B0603030403020204" pitchFamily="34" charset="0"/>
              </a:rPr>
              <a:t>CNIL MR-004 compliance attestation, </a:t>
            </a:r>
            <a:r>
              <a:rPr lang="en-GB" sz="1228">
                <a:solidFill>
                  <a:srgbClr val="25062B"/>
                </a:solidFill>
                <a:latin typeface="Source Sans Pro Light" panose="020B0403030403020204" pitchFamily="34" charset="0"/>
                <a:ea typeface="Source Sans Pro Light" panose="020B0403030403020204" pitchFamily="34" charset="0"/>
              </a:rPr>
              <a:t>confirming adherence to French data protection requirements.</a:t>
            </a:r>
          </a:p>
        </p:txBody>
      </p:sp>
      <p:sp>
        <p:nvSpPr>
          <p:cNvPr id="12" name="ZoneTexte 11">
            <a:extLst>
              <a:ext uri="{FF2B5EF4-FFF2-40B4-BE49-F238E27FC236}">
                <a16:creationId xmlns:a16="http://schemas.microsoft.com/office/drawing/2014/main" id="{60981816-3A0B-AEEB-872C-8ABAC03E834A}"/>
              </a:ext>
            </a:extLst>
          </p:cNvPr>
          <p:cNvSpPr txBox="1"/>
          <p:nvPr/>
        </p:nvSpPr>
        <p:spPr>
          <a:xfrm>
            <a:off x="4439593" y="3123651"/>
            <a:ext cx="5940402" cy="1003352"/>
          </a:xfrm>
          <a:prstGeom prst="rect">
            <a:avLst/>
          </a:prstGeom>
          <a:noFill/>
          <a:ln w="3175">
            <a:solidFill>
              <a:schemeClr val="accent6"/>
            </a:solidFill>
            <a:prstDash val="dash"/>
          </a:ln>
        </p:spPr>
        <p:txBody>
          <a:bodyPr wrap="square">
            <a:spAutoFit/>
          </a:bodyPr>
          <a:lstStyle/>
          <a:p>
            <a:pPr algn="just">
              <a:spcAft>
                <a:spcPts val="526"/>
              </a:spcAft>
              <a:buClr>
                <a:srgbClr val="FF6E6E"/>
              </a:buClr>
            </a:pPr>
            <a:r>
              <a:rPr lang="en-GB" sz="1403" b="1">
                <a:solidFill>
                  <a:srgbClr val="25062B"/>
                </a:solidFill>
                <a:latin typeface="Source Sans Pro Black" panose="020B0803030403020204" pitchFamily="34" charset="0"/>
                <a:ea typeface="Source Sans Pro Black" panose="020B0803030403020204" pitchFamily="34" charset="0"/>
              </a:rPr>
              <a:t>Secure Data Hosting</a:t>
            </a:r>
          </a:p>
          <a:p>
            <a:pPr marL="153146" indent="-153146" algn="just">
              <a:spcAft>
                <a:spcPts val="526"/>
              </a:spcAft>
              <a:buClr>
                <a:srgbClr val="FF6E6E"/>
              </a:buClr>
              <a:buFont typeface="Arial" panose="020B0604020202020204" pitchFamily="34" charset="0"/>
              <a:buChar char="•"/>
            </a:pPr>
            <a:r>
              <a:rPr lang="en-GB" sz="1228">
                <a:solidFill>
                  <a:srgbClr val="25062B"/>
                </a:solidFill>
                <a:latin typeface="Source Sans Pro Light" panose="020B0403030403020204" pitchFamily="34" charset="0"/>
                <a:ea typeface="Source Sans Pro Light" panose="020B0403030403020204" pitchFamily="34" charset="0"/>
              </a:rPr>
              <a:t>Healthcare Data are hosted on HDS </a:t>
            </a:r>
            <a:r>
              <a:rPr lang="en-GB" sz="1228">
                <a:solidFill>
                  <a:srgbClr val="25062B"/>
                </a:solidFill>
                <a:latin typeface="Source Sans Pro SemiBold" panose="020B0603030403020204" pitchFamily="34" charset="0"/>
                <a:ea typeface="Source Sans Pro SemiBold" panose="020B0603030403020204" pitchFamily="34" charset="0"/>
              </a:rPr>
              <a:t>(Health Data Hosting) - Certified Servers.</a:t>
            </a:r>
          </a:p>
          <a:p>
            <a:pPr marL="153146" indent="-153146" algn="just">
              <a:spcAft>
                <a:spcPts val="526"/>
              </a:spcAft>
              <a:buClr>
                <a:srgbClr val="FF6E6E"/>
              </a:buClr>
              <a:buFont typeface="Arial" panose="020B0604020202020204" pitchFamily="34" charset="0"/>
              <a:buChar char="•"/>
            </a:pPr>
            <a:r>
              <a:rPr lang="en-GB" sz="1228">
                <a:solidFill>
                  <a:srgbClr val="25062B"/>
                </a:solidFill>
                <a:latin typeface="Source Sans Pro Light" panose="020B0403030403020204" pitchFamily="34" charset="0"/>
                <a:ea typeface="Source Sans Pro Light" panose="020B0403030403020204" pitchFamily="34" charset="0"/>
              </a:rPr>
              <a:t>When </a:t>
            </a:r>
            <a:r>
              <a:rPr lang="en-GB" sz="1228">
                <a:solidFill>
                  <a:srgbClr val="25062B"/>
                </a:solidFill>
                <a:latin typeface="Source Sans Pro SemiBold" panose="020B0603030403020204" pitchFamily="34" charset="0"/>
                <a:ea typeface="Source Sans Pro SemiBold" panose="020B0603030403020204" pitchFamily="34" charset="0"/>
              </a:rPr>
              <a:t>sovereign hosting </a:t>
            </a:r>
            <a:r>
              <a:rPr lang="en-GB" sz="1228">
                <a:solidFill>
                  <a:srgbClr val="25062B"/>
                </a:solidFill>
                <a:latin typeface="Source Sans Pro Light" panose="020B0403030403020204" pitchFamily="34" charset="0"/>
                <a:ea typeface="Source Sans Pro Light" panose="020B0403030403020204" pitchFamily="34" charset="0"/>
              </a:rPr>
              <a:t>is required, data is hosted on a secure platform operated by OVH, meeting high standards for both physical and logical security.</a:t>
            </a:r>
          </a:p>
        </p:txBody>
      </p:sp>
      <p:sp>
        <p:nvSpPr>
          <p:cNvPr id="13" name="ZoneTexte 12">
            <a:extLst>
              <a:ext uri="{FF2B5EF4-FFF2-40B4-BE49-F238E27FC236}">
                <a16:creationId xmlns:a16="http://schemas.microsoft.com/office/drawing/2014/main" id="{ABB89E4A-5069-B859-4711-9AFD687505B9}"/>
              </a:ext>
            </a:extLst>
          </p:cNvPr>
          <p:cNvSpPr txBox="1"/>
          <p:nvPr/>
        </p:nvSpPr>
        <p:spPr>
          <a:xfrm>
            <a:off x="4448008" y="337313"/>
            <a:ext cx="5931778" cy="659219"/>
          </a:xfrm>
          <a:prstGeom prst="rect">
            <a:avLst/>
          </a:prstGeom>
          <a:solidFill>
            <a:schemeClr val="accent6"/>
          </a:solidFill>
        </p:spPr>
        <p:txBody>
          <a:bodyPr wrap="square">
            <a:spAutoFit/>
          </a:bodyPr>
          <a:lstStyle>
            <a:defPPr>
              <a:defRPr lang="fr-FR"/>
            </a:defPPr>
            <a:lvl1pPr>
              <a:lnSpc>
                <a:spcPct val="115000"/>
              </a:lnSpc>
              <a:spcAft>
                <a:spcPts val="800"/>
              </a:spcAft>
              <a:defRPr sz="1600" kern="100">
                <a:solidFill>
                  <a:schemeClr val="bg1"/>
                </a:solidFill>
                <a:effectLst/>
                <a:latin typeface="Source Sans Pro SemiBold" panose="020B0603030403020204" pitchFamily="34" charset="0"/>
                <a:ea typeface="Source Sans Pro SemiBold" panose="020B0603030403020204" pitchFamily="34" charset="0"/>
                <a:cs typeface="Times New Roman" panose="02020603050405020304" pitchFamily="18" charset="0"/>
              </a:defRPr>
            </a:lvl1pPr>
            <a:lvl2pPr marL="800100" indent="-342900">
              <a:lnSpc>
                <a:spcPct val="90000"/>
              </a:lnSpc>
              <a:spcBef>
                <a:spcPts val="500"/>
              </a:spcBef>
              <a:buClr>
                <a:srgbClr val="FF6E6E"/>
              </a:buClr>
              <a:buFont typeface="Arial" panose="020B0604020202020204" pitchFamily="34" charset="0"/>
              <a:buChar char="•"/>
              <a:defRPr lang="en-US" b="0" i="0" cap="none" baseline="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2pPr>
            <a:lvl3pPr marL="1200150" indent="-285750">
              <a:lnSpc>
                <a:spcPct val="90000"/>
              </a:lnSpc>
              <a:spcBef>
                <a:spcPts val="500"/>
              </a:spcBef>
              <a:buClr>
                <a:srgbClr val="FF6E6E"/>
              </a:buClr>
              <a:buFont typeface="Arial" panose="020B0604020202020204" pitchFamily="34" charset="0"/>
              <a:buChar char="•"/>
              <a:defRPr lang="en-US" b="0" i="0" cap="none" baseline="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3pPr>
            <a:lvl4pPr marL="1657350" indent="-285750">
              <a:lnSpc>
                <a:spcPct val="90000"/>
              </a:lnSpc>
              <a:spcBef>
                <a:spcPts val="500"/>
              </a:spcBef>
              <a:buClr>
                <a:srgbClr val="FF6E6E"/>
              </a:buClr>
              <a:buFont typeface="Arial" panose="020B0604020202020204" pitchFamily="34" charset="0"/>
              <a:buChar char="•"/>
              <a:defRPr lang="en-US" b="0" i="0" cap="none" baseline="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4pPr>
            <a:lvl5pPr marL="2114550" indent="-285750">
              <a:lnSpc>
                <a:spcPct val="90000"/>
              </a:lnSpc>
              <a:spcBef>
                <a:spcPts val="500"/>
              </a:spcBef>
              <a:buClr>
                <a:srgbClr val="FF6E6E"/>
              </a:buClr>
              <a:buFont typeface="Arial" panose="020B0604020202020204" pitchFamily="34" charset="0"/>
              <a:buChar char="•"/>
              <a:defRPr lang="en-GB" b="0" i="0" cap="none" baseline="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just">
              <a:lnSpc>
                <a:spcPct val="100000"/>
              </a:lnSpc>
            </a:pPr>
            <a:r>
              <a:rPr lang="en-GB" sz="1228">
                <a:latin typeface="Source Sans Pro Black" panose="020B0803030403020204" pitchFamily="34" charset="0"/>
                <a:ea typeface="Source Sans Pro Black" panose="020B0803030403020204" pitchFamily="34" charset="0"/>
              </a:rPr>
              <a:t>Quinten Health implements a rigorous information security management policy, based on a structured governance system, certified best practices, and a secure data processing workflow — from initial collection to final deletion.</a:t>
            </a:r>
          </a:p>
        </p:txBody>
      </p:sp>
    </p:spTree>
    <p:extLst>
      <p:ext uri="{BB962C8B-B14F-4D97-AF65-F5344CB8AC3E}">
        <p14:creationId xmlns:p14="http://schemas.microsoft.com/office/powerpoint/2010/main" val="2855342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E5097-4E7E-1CD4-661D-44C7B32117E4}"/>
            </a:ext>
          </a:extLst>
        </p:cNvPr>
        <p:cNvGrpSpPr/>
        <p:nvPr/>
      </p:nvGrpSpPr>
      <p:grpSpPr>
        <a:xfrm>
          <a:off x="0" y="0"/>
          <a:ext cx="0" cy="0"/>
          <a:chOff x="0" y="0"/>
          <a:chExt cx="0" cy="0"/>
        </a:xfrm>
      </p:grpSpPr>
      <p:sp>
        <p:nvSpPr>
          <p:cNvPr id="65" name="Rectangle 64">
            <a:extLst>
              <a:ext uri="{FF2B5EF4-FFF2-40B4-BE49-F238E27FC236}">
                <a16:creationId xmlns:a16="http://schemas.microsoft.com/office/drawing/2014/main" id="{FCB9A90D-688B-FF28-76E2-379C6902FA25}"/>
              </a:ext>
            </a:extLst>
          </p:cNvPr>
          <p:cNvSpPr/>
          <p:nvPr/>
        </p:nvSpPr>
        <p:spPr>
          <a:xfrm>
            <a:off x="-1" y="3600542"/>
            <a:ext cx="10691813" cy="1932226"/>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87"/>
          </a:p>
        </p:txBody>
      </p:sp>
      <p:sp>
        <p:nvSpPr>
          <p:cNvPr id="2" name="Espace réservé du numéro de diapositive 1">
            <a:extLst>
              <a:ext uri="{FF2B5EF4-FFF2-40B4-BE49-F238E27FC236}">
                <a16:creationId xmlns:a16="http://schemas.microsoft.com/office/drawing/2014/main" id="{F699233A-6141-7A8F-ED59-A96FBC914811}"/>
              </a:ext>
            </a:extLst>
          </p:cNvPr>
          <p:cNvSpPr>
            <a:spLocks noGrp="1"/>
          </p:cNvSpPr>
          <p:nvPr>
            <p:ph type="sldNum" sz="quarter" idx="4"/>
          </p:nvPr>
        </p:nvSpPr>
        <p:spPr/>
        <p:txBody>
          <a:bodyPr/>
          <a:lstStyle/>
          <a:p>
            <a:fld id="{8843CB48-5C74-3C40-96D5-AE391F5F8F57}" type="slidenum">
              <a:rPr lang="en-FR" smtClean="0"/>
              <a:pPr/>
              <a:t>38</a:t>
            </a:fld>
            <a:endParaRPr lang="en-FR"/>
          </a:p>
        </p:txBody>
      </p:sp>
      <p:sp>
        <p:nvSpPr>
          <p:cNvPr id="3" name="Titre 2">
            <a:extLst>
              <a:ext uri="{FF2B5EF4-FFF2-40B4-BE49-F238E27FC236}">
                <a16:creationId xmlns:a16="http://schemas.microsoft.com/office/drawing/2014/main" id="{22399115-BCE2-3AD6-E9F8-C8A27EB6721C}"/>
              </a:ext>
            </a:extLst>
          </p:cNvPr>
          <p:cNvSpPr>
            <a:spLocks noGrp="1"/>
          </p:cNvSpPr>
          <p:nvPr>
            <p:ph type="title"/>
          </p:nvPr>
        </p:nvSpPr>
        <p:spPr/>
        <p:txBody>
          <a:bodyPr/>
          <a:lstStyle/>
          <a:p>
            <a:pPr algn="just"/>
            <a:r>
              <a:rPr lang="en-GB">
                <a:latin typeface="Malinton" pitchFamily="2" charset="0"/>
              </a:rPr>
              <a:t>Managing, Securing &amp; leveraging Healthcare Data</a:t>
            </a:r>
            <a:endParaRPr lang="fr-FR">
              <a:latin typeface="Malinton" pitchFamily="2" charset="0"/>
            </a:endParaRPr>
          </a:p>
        </p:txBody>
      </p:sp>
      <p:sp>
        <p:nvSpPr>
          <p:cNvPr id="9" name="Content Placeholder 31">
            <a:extLst>
              <a:ext uri="{FF2B5EF4-FFF2-40B4-BE49-F238E27FC236}">
                <a16:creationId xmlns:a16="http://schemas.microsoft.com/office/drawing/2014/main" id="{2C3B3A25-C7F2-1CB7-EE99-C1A1E407E483}"/>
              </a:ext>
            </a:extLst>
          </p:cNvPr>
          <p:cNvSpPr>
            <a:spLocks noGrp="1"/>
          </p:cNvSpPr>
          <p:nvPr>
            <p:ph idx="1"/>
          </p:nvPr>
        </p:nvSpPr>
        <p:spPr>
          <a:xfrm>
            <a:off x="300201" y="1035651"/>
            <a:ext cx="5045705" cy="2506421"/>
          </a:xfrm>
          <a:ln w="3175">
            <a:solidFill>
              <a:schemeClr val="accent6"/>
            </a:solidFill>
            <a:prstDash val="dash"/>
          </a:ln>
        </p:spPr>
        <p:txBody>
          <a:bodyPr>
            <a:noAutofit/>
          </a:bodyPr>
          <a:lstStyle/>
          <a:p>
            <a:pPr algn="just">
              <a:lnSpc>
                <a:spcPct val="100000"/>
              </a:lnSpc>
              <a:spcBef>
                <a:spcPts val="0"/>
              </a:spcBef>
              <a:spcAft>
                <a:spcPts val="526"/>
              </a:spcAft>
            </a:pPr>
            <a:r>
              <a:rPr lang="en-GB" sz="1403" b="1">
                <a:solidFill>
                  <a:schemeClr val="accent6"/>
                </a:solidFill>
                <a:latin typeface="Source Sans Pro Black" panose="020B0803030403020204" pitchFamily="34" charset="0"/>
                <a:ea typeface="Source Sans Pro Black" panose="020B0803030403020204" pitchFamily="34" charset="0"/>
              </a:rPr>
              <a:t>Procedures Covering the Full Data Lifecycle</a:t>
            </a:r>
          </a:p>
          <a:p>
            <a:pPr marL="153146" indent="-153146" algn="just">
              <a:lnSpc>
                <a:spcPct val="100000"/>
              </a:lnSpc>
              <a:spcBef>
                <a:spcPts val="0"/>
              </a:spcBef>
              <a:spcAft>
                <a:spcPts val="526"/>
              </a:spcAft>
            </a:pPr>
            <a:r>
              <a:rPr lang="en-GB" sz="1228">
                <a:solidFill>
                  <a:schemeClr val="accent6"/>
                </a:solidFill>
                <a:latin typeface="Source Sans Pro SemiBold" panose="020B0603030403020204" pitchFamily="34" charset="0"/>
                <a:ea typeface="Source Sans Pro SemiBold" panose="020B0603030403020204" pitchFamily="34" charset="0"/>
              </a:rPr>
              <a:t>Privacy by Design: </a:t>
            </a:r>
            <a:r>
              <a:rPr lang="en-GB" sz="1228">
                <a:solidFill>
                  <a:schemeClr val="accent6"/>
                </a:solidFill>
              </a:rPr>
              <a:t>Regulatory compliance is integrated from the project design phase.</a:t>
            </a:r>
          </a:p>
          <a:p>
            <a:pPr marL="153146" indent="-153146" algn="just">
              <a:lnSpc>
                <a:spcPct val="100000"/>
              </a:lnSpc>
              <a:spcBef>
                <a:spcPts val="0"/>
              </a:spcBef>
              <a:spcAft>
                <a:spcPts val="526"/>
              </a:spcAft>
            </a:pPr>
            <a:r>
              <a:rPr lang="en-GB" sz="1228">
                <a:solidFill>
                  <a:schemeClr val="accent6"/>
                </a:solidFill>
                <a:latin typeface="Source Sans Pro SemiBold" panose="020B0603030403020204" pitchFamily="34" charset="0"/>
                <a:ea typeface="Source Sans Pro SemiBold" panose="020B0603030403020204" pitchFamily="34" charset="0"/>
              </a:rPr>
              <a:t>Processing Register: </a:t>
            </a:r>
            <a:r>
              <a:rPr lang="en-GB" sz="1228">
                <a:solidFill>
                  <a:schemeClr val="accent6"/>
                </a:solidFill>
              </a:rPr>
              <a:t>Mandatory registration for any project involving personal data.</a:t>
            </a:r>
          </a:p>
          <a:p>
            <a:pPr marL="153146" indent="-153146" algn="just">
              <a:lnSpc>
                <a:spcPct val="100000"/>
              </a:lnSpc>
              <a:spcBef>
                <a:spcPts val="0"/>
              </a:spcBef>
              <a:spcAft>
                <a:spcPts val="526"/>
              </a:spcAft>
            </a:pPr>
            <a:r>
              <a:rPr lang="en-GB" sz="1228">
                <a:solidFill>
                  <a:schemeClr val="accent6"/>
                </a:solidFill>
                <a:latin typeface="Source Sans Pro SemiBold" panose="020B0603030403020204" pitchFamily="34" charset="0"/>
                <a:ea typeface="Source Sans Pro SemiBold" panose="020B0603030403020204" pitchFamily="34" charset="0"/>
              </a:rPr>
              <a:t>Incident Management Process: </a:t>
            </a:r>
            <a:r>
              <a:rPr lang="en-GB" sz="1228">
                <a:solidFill>
                  <a:schemeClr val="accent6"/>
                </a:solidFill>
              </a:rPr>
              <a:t>Formal procedures for detection, reporting, and resolution of data incidents.</a:t>
            </a:r>
          </a:p>
          <a:p>
            <a:pPr marL="153146" indent="-153146" algn="just">
              <a:lnSpc>
                <a:spcPct val="100000"/>
              </a:lnSpc>
              <a:spcBef>
                <a:spcPts val="0"/>
              </a:spcBef>
              <a:spcAft>
                <a:spcPts val="526"/>
              </a:spcAft>
            </a:pPr>
            <a:r>
              <a:rPr lang="en-GB" sz="1228">
                <a:solidFill>
                  <a:schemeClr val="accent6"/>
                </a:solidFill>
                <a:latin typeface="Source Sans Pro SemiBold" panose="020B0603030403020204" pitchFamily="34" charset="0"/>
                <a:ea typeface="Source Sans Pro SemiBold" panose="020B0603030403020204" pitchFamily="34" charset="0"/>
              </a:rPr>
              <a:t>Quarterly audits of hosting servers </a:t>
            </a:r>
            <a:r>
              <a:rPr lang="en-GB" sz="1228">
                <a:solidFill>
                  <a:schemeClr val="accent6"/>
                </a:solidFill>
              </a:rPr>
              <a:t>to verify retention periods and compliance with stated purposes.</a:t>
            </a:r>
          </a:p>
          <a:p>
            <a:pPr marL="153146" indent="-153146" algn="just">
              <a:lnSpc>
                <a:spcPct val="100000"/>
              </a:lnSpc>
              <a:spcBef>
                <a:spcPts val="0"/>
              </a:spcBef>
              <a:spcAft>
                <a:spcPts val="526"/>
              </a:spcAft>
            </a:pPr>
            <a:r>
              <a:rPr lang="en-GB" sz="1228">
                <a:solidFill>
                  <a:schemeClr val="accent6"/>
                </a:solidFill>
                <a:latin typeface="Source Sans Pro SemiBold" panose="020B0603030403020204" pitchFamily="34" charset="0"/>
                <a:ea typeface="Source Sans Pro SemiBold" panose="020B0603030403020204" pitchFamily="34" charset="0"/>
              </a:rPr>
              <a:t>Mandatory GDPR </a:t>
            </a:r>
            <a:r>
              <a:rPr lang="en-GB" sz="1228">
                <a:solidFill>
                  <a:schemeClr val="accent6"/>
                </a:solidFill>
              </a:rPr>
              <a:t>and information security awareness training for all employees</a:t>
            </a:r>
          </a:p>
        </p:txBody>
      </p:sp>
      <p:sp>
        <p:nvSpPr>
          <p:cNvPr id="4" name="Content Placeholder 31">
            <a:extLst>
              <a:ext uri="{FF2B5EF4-FFF2-40B4-BE49-F238E27FC236}">
                <a16:creationId xmlns:a16="http://schemas.microsoft.com/office/drawing/2014/main" id="{40EC3D64-D09C-A363-C08C-1634BE72A8DA}"/>
              </a:ext>
            </a:extLst>
          </p:cNvPr>
          <p:cNvSpPr txBox="1">
            <a:spLocks/>
          </p:cNvSpPr>
          <p:nvPr/>
        </p:nvSpPr>
        <p:spPr>
          <a:xfrm>
            <a:off x="5450138" y="1035651"/>
            <a:ext cx="5045705" cy="2506421"/>
          </a:xfrm>
          <a:prstGeom prst="rect">
            <a:avLst/>
          </a:prstGeom>
          <a:ln w="3175">
            <a:solidFill>
              <a:schemeClr val="accent6"/>
            </a:solidFill>
            <a:prstDash val="dash"/>
          </a:ln>
        </p:spPr>
        <p:txBody>
          <a:bodyPr vert="horz" lIns="80189" tIns="40094" rIns="80189" bIns="40094" rtlCol="0">
            <a:noAutofit/>
          </a:bodyPr>
          <a:lstStyle>
            <a:lvl1pPr marL="0" indent="0" algn="l" defTabSz="914400" rtl="0" eaLnBrk="1" latinLnBrk="0" hangingPunct="1">
              <a:lnSpc>
                <a:spcPct val="90000"/>
              </a:lnSpc>
              <a:spcBef>
                <a:spcPts val="1000"/>
              </a:spcBef>
              <a:buClr>
                <a:srgbClr val="FF6E6E"/>
              </a:buClr>
              <a:buFont typeface="Arial" panose="020B0604020202020204" pitchFamily="34" charset="0"/>
              <a:buNone/>
              <a:defRPr lang="en-US" sz="2000" b="0" i="0" kern="1200" cap="none" baseline="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1pPr>
            <a:lvl2pPr marL="800100" indent="-342900" algn="l" defTabSz="914400" rtl="0" eaLnBrk="1" latinLnBrk="0" hangingPunct="1">
              <a:lnSpc>
                <a:spcPct val="90000"/>
              </a:lnSpc>
              <a:spcBef>
                <a:spcPts val="500"/>
              </a:spcBef>
              <a:buClr>
                <a:srgbClr val="FF6E6E"/>
              </a:buClr>
              <a:buFont typeface="Arial" panose="020B0604020202020204" pitchFamily="34" charset="0"/>
              <a:buChar char="•"/>
              <a:defRPr lang="en-US" sz="1800" b="0" i="0" kern="1200" cap="none" baseline="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2pPr>
            <a:lvl3pPr marL="1200150" indent="-285750" algn="l" defTabSz="914400" rtl="0" eaLnBrk="1" latinLnBrk="0" hangingPunct="1">
              <a:lnSpc>
                <a:spcPct val="90000"/>
              </a:lnSpc>
              <a:spcBef>
                <a:spcPts val="500"/>
              </a:spcBef>
              <a:buClr>
                <a:srgbClr val="FF6E6E"/>
              </a:buClr>
              <a:buFont typeface="Arial" panose="020B0604020202020204" pitchFamily="34" charset="0"/>
              <a:buChar char="•"/>
              <a:defRPr lang="en-US" sz="1800" b="0" i="0" kern="1200" cap="none" baseline="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3pPr>
            <a:lvl4pPr marL="1657350" indent="-285750" algn="l" defTabSz="914400" rtl="0" eaLnBrk="1" latinLnBrk="0" hangingPunct="1">
              <a:lnSpc>
                <a:spcPct val="90000"/>
              </a:lnSpc>
              <a:spcBef>
                <a:spcPts val="500"/>
              </a:spcBef>
              <a:buClr>
                <a:srgbClr val="FF6E6E"/>
              </a:buClr>
              <a:buFont typeface="Arial" panose="020B0604020202020204" pitchFamily="34" charset="0"/>
              <a:buChar char="•"/>
              <a:defRPr lang="en-US" sz="1800" b="0" i="0" kern="1200" cap="none" baseline="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4pPr>
            <a:lvl5pPr marL="2114550" indent="-285750" algn="l" defTabSz="914400" rtl="0" eaLnBrk="1" latinLnBrk="0" hangingPunct="1">
              <a:lnSpc>
                <a:spcPct val="90000"/>
              </a:lnSpc>
              <a:spcBef>
                <a:spcPts val="500"/>
              </a:spcBef>
              <a:buClr>
                <a:srgbClr val="FF6E6E"/>
              </a:buClr>
              <a:buFont typeface="Arial" panose="020B0604020202020204" pitchFamily="34" charset="0"/>
              <a:buChar char="•"/>
              <a:defRPr lang="en-GB" sz="1800" b="0" i="0" kern="1200" cap="none" baseline="0">
                <a:solidFill>
                  <a:srgbClr val="25062B"/>
                </a:solidFill>
                <a:latin typeface="Source Sans Pro Light" panose="020B0403030403020204" pitchFamily="34" charset="0"/>
                <a:ea typeface="Source Sans Pro Light" panose="020B0403030403020204" pitchFamily="34" charset="0"/>
                <a:cs typeface="Circular Std Light" panose="020B04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0"/>
              </a:spcBef>
              <a:spcAft>
                <a:spcPts val="1052"/>
              </a:spcAft>
            </a:pPr>
            <a:r>
              <a:rPr lang="en-GB" sz="1403" b="1">
                <a:solidFill>
                  <a:schemeClr val="accent6"/>
                </a:solidFill>
                <a:latin typeface="Source Sans Pro Black" panose="020B0803030403020204" pitchFamily="34" charset="0"/>
                <a:ea typeface="Source Sans Pro Black" panose="020B0803030403020204" pitchFamily="34" charset="0"/>
              </a:rPr>
              <a:t>Technical Security Measures</a:t>
            </a:r>
          </a:p>
          <a:p>
            <a:pPr marL="153146" indent="-153146" algn="just">
              <a:lnSpc>
                <a:spcPct val="100000"/>
              </a:lnSpc>
              <a:spcBef>
                <a:spcPts val="0"/>
              </a:spcBef>
              <a:spcAft>
                <a:spcPts val="1052"/>
              </a:spcAft>
              <a:buFont typeface="Arial" panose="020B0604020202020204" pitchFamily="34" charset="0"/>
              <a:buChar char="•"/>
            </a:pPr>
            <a:r>
              <a:rPr lang="en-GB" sz="1228">
                <a:solidFill>
                  <a:schemeClr val="accent6"/>
                </a:solidFill>
              </a:rPr>
              <a:t>Confidential </a:t>
            </a:r>
            <a:r>
              <a:rPr lang="en-GB" sz="1228">
                <a:solidFill>
                  <a:schemeClr val="accent6"/>
                </a:solidFill>
                <a:latin typeface="Source Sans Pro SemiBold" panose="020B0603030403020204" pitchFamily="34" charset="0"/>
                <a:ea typeface="Source Sans Pro SemiBold" panose="020B0603030403020204" pitchFamily="34" charset="0"/>
              </a:rPr>
              <a:t>data</a:t>
            </a:r>
            <a:r>
              <a:rPr lang="en-GB" sz="1228">
                <a:solidFill>
                  <a:schemeClr val="accent6"/>
                </a:solidFill>
              </a:rPr>
              <a:t> must be </a:t>
            </a:r>
            <a:r>
              <a:rPr lang="en-GB" sz="1228">
                <a:solidFill>
                  <a:schemeClr val="accent6"/>
                </a:solidFill>
                <a:latin typeface="Source Sans Pro SemiBold" panose="020B0603030403020204" pitchFamily="34" charset="0"/>
                <a:ea typeface="Source Sans Pro SemiBold" panose="020B0603030403020204" pitchFamily="34" charset="0"/>
              </a:rPr>
              <a:t>encrypted</a:t>
            </a:r>
            <a:r>
              <a:rPr lang="en-GB" sz="1228">
                <a:solidFill>
                  <a:schemeClr val="accent6"/>
                </a:solidFill>
              </a:rPr>
              <a:t> during storage and sharing, and </a:t>
            </a:r>
            <a:r>
              <a:rPr lang="en-GB" sz="1228">
                <a:solidFill>
                  <a:schemeClr val="accent6"/>
                </a:solidFill>
                <a:latin typeface="Source Sans Pro SemiBold" panose="020B0603030403020204" pitchFamily="34" charset="0"/>
                <a:ea typeface="Source Sans Pro SemiBold" panose="020B0603030403020204" pitchFamily="34" charset="0"/>
              </a:rPr>
              <a:t>only authorized individuals </a:t>
            </a:r>
            <a:r>
              <a:rPr lang="en-GB" sz="1228">
                <a:solidFill>
                  <a:schemeClr val="accent6"/>
                </a:solidFill>
              </a:rPr>
              <a:t>approved by the project manager can access it (need-to-know and need-to-use principle). All data is backed up and versioned.</a:t>
            </a:r>
          </a:p>
          <a:p>
            <a:pPr marL="153146" indent="-153146" algn="just">
              <a:lnSpc>
                <a:spcPct val="100000"/>
              </a:lnSpc>
              <a:spcBef>
                <a:spcPts val="0"/>
              </a:spcBef>
              <a:spcAft>
                <a:spcPts val="1052"/>
              </a:spcAft>
              <a:buFont typeface="Arial" panose="020B0604020202020204" pitchFamily="34" charset="0"/>
              <a:buChar char="•"/>
            </a:pPr>
            <a:r>
              <a:rPr lang="en-GB" sz="1228">
                <a:solidFill>
                  <a:schemeClr val="accent6"/>
                </a:solidFill>
              </a:rPr>
              <a:t>In terms of security, access to data must be through company-managed and secured hardware. To ensure this, we apply conditional access, monitor hardware, and use, where technically possible and necessary, MFA, IP filtering, VPN access, network segmentation and firewalls.</a:t>
            </a:r>
          </a:p>
        </p:txBody>
      </p:sp>
      <p:sp>
        <p:nvSpPr>
          <p:cNvPr id="7" name="Espace réservé du texte 6">
            <a:extLst>
              <a:ext uri="{FF2B5EF4-FFF2-40B4-BE49-F238E27FC236}">
                <a16:creationId xmlns:a16="http://schemas.microsoft.com/office/drawing/2014/main" id="{FA34452B-9DFC-A6CB-F6E4-C622445BDD19}"/>
              </a:ext>
            </a:extLst>
          </p:cNvPr>
          <p:cNvSpPr txBox="1">
            <a:spLocks/>
          </p:cNvSpPr>
          <p:nvPr/>
        </p:nvSpPr>
        <p:spPr>
          <a:xfrm>
            <a:off x="3733401" y="3699642"/>
            <a:ext cx="1041820" cy="473555"/>
          </a:xfrm>
          <a:prstGeom prst="rect">
            <a:avLst/>
          </a:prstGeom>
          <a:ln w="3175">
            <a:solidFill>
              <a:schemeClr val="bg2"/>
            </a:solidFill>
            <a:prstDash val="dash"/>
          </a:ln>
        </p:spPr>
        <p:txBody>
          <a:bodyPr wrap="square" lIns="31570" tIns="31570" rIns="31570" bIns="31570" anchor="ctr">
            <a:noAutofit/>
          </a:bodyPr>
          <a:lstStyle>
            <a:lvl1pPr marL="0" indent="0" algn="ctr" defTabSz="801929" rtl="0" eaLnBrk="1" latinLnBrk="0" hangingPunct="1">
              <a:lnSpc>
                <a:spcPct val="90000"/>
              </a:lnSpc>
              <a:spcBef>
                <a:spcPts val="877"/>
              </a:spcBef>
              <a:buFont typeface="Arial" panose="020B0604020202020204" pitchFamily="34" charset="0"/>
              <a:buNone/>
              <a:defRPr sz="1400" b="1" kern="1200">
                <a:solidFill>
                  <a:schemeClr val="accent3"/>
                </a:solidFill>
                <a:latin typeface="+mn-lt"/>
                <a:ea typeface="+mn-ea"/>
                <a:cs typeface="+mn-cs"/>
              </a:defRPr>
            </a:lvl1pPr>
            <a:lvl2pPr marL="601447" indent="-200482" algn="l" defTabSz="801929" rtl="0" eaLnBrk="1" latinLnBrk="0" hangingPunct="1">
              <a:lnSpc>
                <a:spcPct val="90000"/>
              </a:lnSpc>
              <a:spcBef>
                <a:spcPts val="439"/>
              </a:spcBef>
              <a:buFont typeface="Arial" panose="020B0604020202020204" pitchFamily="34" charset="0"/>
              <a:buChar char="•"/>
              <a:defRPr sz="2105" kern="1200">
                <a:solidFill>
                  <a:schemeClr val="tx1"/>
                </a:solidFill>
                <a:latin typeface="+mn-lt"/>
                <a:ea typeface="+mn-ea"/>
                <a:cs typeface="+mn-cs"/>
              </a:defRPr>
            </a:lvl2pPr>
            <a:lvl3pPr marL="1002411" indent="-200482" algn="l" defTabSz="801929" rtl="0" eaLnBrk="1" latinLnBrk="0" hangingPunct="1">
              <a:lnSpc>
                <a:spcPct val="90000"/>
              </a:lnSpc>
              <a:spcBef>
                <a:spcPts val="439"/>
              </a:spcBef>
              <a:buFont typeface="Arial" panose="020B0604020202020204" pitchFamily="34" charset="0"/>
              <a:buChar char="•"/>
              <a:defRPr sz="1754" kern="1200">
                <a:solidFill>
                  <a:schemeClr val="tx1"/>
                </a:solidFill>
                <a:latin typeface="+mn-lt"/>
                <a:ea typeface="+mn-ea"/>
                <a:cs typeface="+mn-cs"/>
              </a:defRPr>
            </a:lvl3pPr>
            <a:lvl4pPr marL="1403375"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4pPr>
            <a:lvl5pPr marL="1804340"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5pPr>
            <a:lvl6pPr marL="2205304"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269"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233"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197"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a:lstStyle>
          <a:p>
            <a:pPr defTabSz="703292">
              <a:spcBef>
                <a:spcPts val="769"/>
              </a:spcBef>
              <a:defRPr/>
            </a:pPr>
            <a:r>
              <a:rPr lang="fr-FR" sz="965" b="0">
                <a:solidFill>
                  <a:schemeClr val="bg2"/>
                </a:solidFill>
                <a:latin typeface="Source Sans Pro SemiBold" panose="020B0603030403020204" pitchFamily="34" charset="0"/>
                <a:ea typeface="Source Sans Pro SemiBold" panose="020B0603030403020204" pitchFamily="34" charset="0"/>
              </a:rPr>
              <a:t>Compliance audits &amp; </a:t>
            </a:r>
            <a:r>
              <a:rPr lang="fr-FR" sz="965" b="0" err="1">
                <a:solidFill>
                  <a:schemeClr val="bg2"/>
                </a:solidFill>
                <a:latin typeface="Source Sans Pro SemiBold" panose="020B0603030403020204" pitchFamily="34" charset="0"/>
                <a:ea typeface="Source Sans Pro SemiBold" panose="020B0603030403020204" pitchFamily="34" charset="0"/>
              </a:rPr>
              <a:t>internal</a:t>
            </a:r>
            <a:r>
              <a:rPr lang="fr-FR" sz="965" b="0">
                <a:solidFill>
                  <a:schemeClr val="bg2"/>
                </a:solidFill>
                <a:latin typeface="Source Sans Pro SemiBold" panose="020B0603030403020204" pitchFamily="34" charset="0"/>
                <a:ea typeface="Source Sans Pro SemiBold" panose="020B0603030403020204" pitchFamily="34" charset="0"/>
              </a:rPr>
              <a:t> </a:t>
            </a:r>
            <a:r>
              <a:rPr lang="fr-FR" sz="965" b="0" err="1">
                <a:solidFill>
                  <a:schemeClr val="bg2"/>
                </a:solidFill>
                <a:latin typeface="Source Sans Pro SemiBold" panose="020B0603030403020204" pitchFamily="34" charset="0"/>
                <a:ea typeface="Source Sans Pro SemiBold" panose="020B0603030403020204" pitchFamily="34" charset="0"/>
              </a:rPr>
              <a:t>controls</a:t>
            </a:r>
            <a:endParaRPr lang="fr-FR" sz="965" b="0">
              <a:solidFill>
                <a:schemeClr val="bg2"/>
              </a:solidFill>
              <a:latin typeface="Source Sans Pro SemiBold" panose="020B0603030403020204" pitchFamily="34" charset="0"/>
              <a:ea typeface="Source Sans Pro SemiBold" panose="020B0603030403020204" pitchFamily="34" charset="0"/>
            </a:endParaRPr>
          </a:p>
        </p:txBody>
      </p:sp>
      <p:sp>
        <p:nvSpPr>
          <p:cNvPr id="8" name="Espace réservé du texte 10">
            <a:extLst>
              <a:ext uri="{FF2B5EF4-FFF2-40B4-BE49-F238E27FC236}">
                <a16:creationId xmlns:a16="http://schemas.microsoft.com/office/drawing/2014/main" id="{FD594107-9CFC-2137-AB0B-318F390FAD65}"/>
              </a:ext>
            </a:extLst>
          </p:cNvPr>
          <p:cNvSpPr txBox="1">
            <a:spLocks/>
          </p:cNvSpPr>
          <p:nvPr/>
        </p:nvSpPr>
        <p:spPr>
          <a:xfrm>
            <a:off x="3733172" y="4771490"/>
            <a:ext cx="1038605" cy="686931"/>
          </a:xfrm>
          <a:prstGeom prst="rect">
            <a:avLst/>
          </a:prstGeom>
          <a:solidFill>
            <a:schemeClr val="bg2"/>
          </a:solidFill>
          <a:ln>
            <a:solidFill>
              <a:schemeClr val="accent6"/>
            </a:solidFill>
          </a:ln>
        </p:spPr>
        <p:txBody>
          <a:bodyPr wrap="square" lIns="31570" tIns="31570" rIns="31570" bIns="31570" rtlCol="0" anchor="ctr">
            <a:noAutofit/>
          </a:bodyPr>
          <a:lstStyle>
            <a:defPPr>
              <a:defRPr lang="fr-FR"/>
            </a:defPPr>
            <a:lvl1pPr marR="0" lvl="0" indent="0" algn="ctr" defTabSz="803483" fontAlgn="auto">
              <a:lnSpc>
                <a:spcPct val="100000"/>
              </a:lnSpc>
              <a:spcBef>
                <a:spcPts val="0"/>
              </a:spcBef>
              <a:spcAft>
                <a:spcPts val="0"/>
              </a:spcAft>
              <a:buClrTx/>
              <a:buSzTx/>
              <a:buFontTx/>
              <a:buNone/>
              <a:tabLst/>
              <a:defRPr kumimoji="0" sz="1100" i="0" u="none" strike="noStrike" kern="0" cap="none" spc="0" normalizeH="0" baseline="0">
                <a:ln>
                  <a:noFill/>
                </a:ln>
                <a:solidFill>
                  <a:schemeClr val="bg2"/>
                </a:solidFill>
                <a:effectLst/>
                <a:uLnTx/>
                <a:uFillTx/>
                <a:latin typeface="Source Sans Pro Light" panose="020B0403030403020204" pitchFamily="34" charset="0"/>
                <a:ea typeface="Source Sans Pro Light" panose="020B0403030403020204" pitchFamily="34" charset="0"/>
              </a:defRPr>
            </a:lvl1pPr>
            <a:lvl2pPr marL="601447" indent="-200482" defTabSz="801929">
              <a:lnSpc>
                <a:spcPct val="90000"/>
              </a:lnSpc>
              <a:spcBef>
                <a:spcPts val="439"/>
              </a:spcBef>
              <a:buFont typeface="Arial" panose="020B0604020202020204" pitchFamily="34" charset="0"/>
              <a:buChar char="•"/>
              <a:defRPr sz="2105"/>
            </a:lvl2pPr>
            <a:lvl3pPr marL="1002411" indent="-200482" defTabSz="801929">
              <a:lnSpc>
                <a:spcPct val="90000"/>
              </a:lnSpc>
              <a:spcBef>
                <a:spcPts val="439"/>
              </a:spcBef>
              <a:buFont typeface="Arial" panose="020B0604020202020204" pitchFamily="34" charset="0"/>
              <a:buChar char="•"/>
              <a:defRPr sz="1754"/>
            </a:lvl3pPr>
            <a:lvl4pPr marL="1403375" indent="-200482" defTabSz="801929">
              <a:lnSpc>
                <a:spcPct val="90000"/>
              </a:lnSpc>
              <a:spcBef>
                <a:spcPts val="439"/>
              </a:spcBef>
              <a:buFont typeface="Arial" panose="020B0604020202020204" pitchFamily="34" charset="0"/>
              <a:buChar char="•"/>
              <a:defRPr sz="1579"/>
            </a:lvl4pPr>
            <a:lvl5pPr marL="1804340" indent="-200482" defTabSz="801929">
              <a:lnSpc>
                <a:spcPct val="90000"/>
              </a:lnSpc>
              <a:spcBef>
                <a:spcPts val="439"/>
              </a:spcBef>
              <a:buFont typeface="Arial" panose="020B0604020202020204" pitchFamily="34" charset="0"/>
              <a:buChar char="•"/>
              <a:defRPr sz="1579"/>
            </a:lvl5pPr>
            <a:lvl6pPr marL="2205304" indent="-200482" defTabSz="801929">
              <a:lnSpc>
                <a:spcPct val="90000"/>
              </a:lnSpc>
              <a:spcBef>
                <a:spcPts val="439"/>
              </a:spcBef>
              <a:buFont typeface="Arial" panose="020B0604020202020204" pitchFamily="34" charset="0"/>
              <a:buChar char="•"/>
              <a:defRPr sz="1579"/>
            </a:lvl6pPr>
            <a:lvl7pPr marL="2606269" indent="-200482" defTabSz="801929">
              <a:lnSpc>
                <a:spcPct val="90000"/>
              </a:lnSpc>
              <a:spcBef>
                <a:spcPts val="439"/>
              </a:spcBef>
              <a:buFont typeface="Arial" panose="020B0604020202020204" pitchFamily="34" charset="0"/>
              <a:buChar char="•"/>
              <a:defRPr sz="1579"/>
            </a:lvl7pPr>
            <a:lvl8pPr marL="3007233" indent="-200482" defTabSz="801929">
              <a:lnSpc>
                <a:spcPct val="90000"/>
              </a:lnSpc>
              <a:spcBef>
                <a:spcPts val="439"/>
              </a:spcBef>
              <a:buFont typeface="Arial" panose="020B0604020202020204" pitchFamily="34" charset="0"/>
              <a:buChar char="•"/>
              <a:defRPr sz="1579"/>
            </a:lvl8pPr>
            <a:lvl9pPr marL="3408197" indent="-200482" defTabSz="801929">
              <a:lnSpc>
                <a:spcPct val="90000"/>
              </a:lnSpc>
              <a:spcBef>
                <a:spcPts val="439"/>
              </a:spcBef>
              <a:buFont typeface="Arial" panose="020B0604020202020204" pitchFamily="34" charset="0"/>
              <a:buChar char="•"/>
              <a:defRPr sz="1579"/>
            </a:lvl9pPr>
          </a:lstStyle>
          <a:p>
            <a:r>
              <a:rPr lang="fr-FR" sz="965">
                <a:solidFill>
                  <a:schemeClr val="accent5"/>
                </a:solidFill>
                <a:latin typeface="Source Sans Pro SemiBold" panose="020B0603030403020204" pitchFamily="34" charset="0"/>
                <a:ea typeface="Source Sans Pro SemiBold" panose="020B0603030403020204" pitchFamily="34" charset="0"/>
              </a:rPr>
              <a:t>Active self-control</a:t>
            </a:r>
          </a:p>
        </p:txBody>
      </p:sp>
      <p:sp>
        <p:nvSpPr>
          <p:cNvPr id="19" name="ZoneTexte 18">
            <a:extLst>
              <a:ext uri="{FF2B5EF4-FFF2-40B4-BE49-F238E27FC236}">
                <a16:creationId xmlns:a16="http://schemas.microsoft.com/office/drawing/2014/main" id="{A0890E3E-297D-5B0D-1F59-575D9A61296A}"/>
              </a:ext>
            </a:extLst>
          </p:cNvPr>
          <p:cNvSpPr txBox="1"/>
          <p:nvPr/>
        </p:nvSpPr>
        <p:spPr>
          <a:xfrm>
            <a:off x="301026" y="3699642"/>
            <a:ext cx="1041820" cy="473555"/>
          </a:xfrm>
          <a:prstGeom prst="rect">
            <a:avLst/>
          </a:prstGeom>
          <a:ln w="3175">
            <a:solidFill>
              <a:schemeClr val="bg2"/>
            </a:solidFill>
            <a:prstDash val="dash"/>
          </a:ln>
        </p:spPr>
        <p:txBody>
          <a:bodyPr wrap="square" lIns="31570" tIns="31570" rIns="31570" bIns="31570" rtlCol="0" anchor="ctr">
            <a:noAutofit/>
          </a:bodyPr>
          <a:lstStyle/>
          <a:p>
            <a:r>
              <a:t>Conforme au RGPD dès la conception</a:t>
            </a:r>
          </a:p>
        </p:txBody>
      </p:sp>
      <p:sp>
        <p:nvSpPr>
          <p:cNvPr id="20" name="ZoneTexte 19">
            <a:extLst>
              <a:ext uri="{FF2B5EF4-FFF2-40B4-BE49-F238E27FC236}">
                <a16:creationId xmlns:a16="http://schemas.microsoft.com/office/drawing/2014/main" id="{E6974330-E986-8A5D-A5CB-FE37135630B1}"/>
              </a:ext>
            </a:extLst>
          </p:cNvPr>
          <p:cNvSpPr txBox="1"/>
          <p:nvPr/>
        </p:nvSpPr>
        <p:spPr>
          <a:xfrm>
            <a:off x="300201" y="4771490"/>
            <a:ext cx="1038605" cy="688259"/>
          </a:xfrm>
          <a:prstGeom prst="rect">
            <a:avLst/>
          </a:prstGeom>
          <a:solidFill>
            <a:schemeClr val="bg2"/>
          </a:solidFill>
          <a:ln>
            <a:solidFill>
              <a:schemeClr val="accent6"/>
            </a:solidFill>
          </a:ln>
        </p:spPr>
        <p:txBody>
          <a:bodyPr wrap="square" lIns="31570" tIns="31570" rIns="31570" bIns="31570" rtlCol="0" anchor="ctr">
            <a:noAutofit/>
          </a:bodyPr>
          <a:lstStyle>
            <a:defPPr>
              <a:defRPr lang="fr-FR"/>
            </a:defPPr>
            <a:lvl1pPr marR="0" lvl="0" indent="0" algn="ctr" defTabSz="803483" fontAlgn="auto">
              <a:lnSpc>
                <a:spcPct val="100000"/>
              </a:lnSpc>
              <a:spcBef>
                <a:spcPts val="0"/>
              </a:spcBef>
              <a:spcAft>
                <a:spcPts val="0"/>
              </a:spcAft>
              <a:buClrTx/>
              <a:buSzTx/>
              <a:buFontTx/>
              <a:buNone/>
              <a:tabLst/>
              <a:defRPr kumimoji="0" sz="1100" i="0" u="none" strike="noStrike" kern="0" cap="none" spc="0" normalizeH="0" baseline="0">
                <a:ln>
                  <a:noFill/>
                </a:ln>
                <a:solidFill>
                  <a:schemeClr val="accent6"/>
                </a:solidFill>
                <a:effectLst/>
                <a:uLnTx/>
                <a:uFillTx/>
                <a:latin typeface="Source Sans Pro Light" panose="020B0403030403020204" pitchFamily="34" charset="0"/>
                <a:ea typeface="Source Sans Pro Light" panose="020B0403030403020204" pitchFamily="34" charset="0"/>
              </a:defRPr>
            </a:lvl1pPr>
          </a:lstStyle>
          <a:p>
            <a:r>
              <a:t>Le RGPD ancré dans les processus et projets de Quinten</a:t>
            </a:r>
          </a:p>
        </p:txBody>
      </p:sp>
      <p:sp>
        <p:nvSpPr>
          <p:cNvPr id="23" name="Espace réservé du texte 6">
            <a:extLst>
              <a:ext uri="{FF2B5EF4-FFF2-40B4-BE49-F238E27FC236}">
                <a16:creationId xmlns:a16="http://schemas.microsoft.com/office/drawing/2014/main" id="{B6BCBFAC-0933-8726-859A-0A047EC0DD89}"/>
              </a:ext>
            </a:extLst>
          </p:cNvPr>
          <p:cNvSpPr txBox="1">
            <a:spLocks/>
          </p:cNvSpPr>
          <p:nvPr/>
        </p:nvSpPr>
        <p:spPr>
          <a:xfrm>
            <a:off x="1445151" y="3699642"/>
            <a:ext cx="1041820" cy="473555"/>
          </a:xfrm>
          <a:prstGeom prst="rect">
            <a:avLst/>
          </a:prstGeom>
          <a:ln w="3175">
            <a:solidFill>
              <a:schemeClr val="bg2"/>
            </a:solidFill>
            <a:prstDash val="dash"/>
          </a:ln>
        </p:spPr>
        <p:txBody>
          <a:bodyPr wrap="square" lIns="31570" tIns="31570" rIns="31570" bIns="31570" anchor="ctr">
            <a:noAutofit/>
          </a:bodyPr>
          <a:lstStyle>
            <a:lvl1pPr marL="0" indent="0" algn="ctr" defTabSz="801929" rtl="0" eaLnBrk="1" latinLnBrk="0" hangingPunct="1">
              <a:lnSpc>
                <a:spcPct val="90000"/>
              </a:lnSpc>
              <a:spcBef>
                <a:spcPts val="877"/>
              </a:spcBef>
              <a:buFont typeface="Arial" panose="020B0604020202020204" pitchFamily="34" charset="0"/>
              <a:buNone/>
              <a:defRPr sz="1400" b="1" kern="1200">
                <a:solidFill>
                  <a:schemeClr val="accent3"/>
                </a:solidFill>
                <a:latin typeface="+mn-lt"/>
                <a:ea typeface="+mn-ea"/>
                <a:cs typeface="+mn-cs"/>
              </a:defRPr>
            </a:lvl1pPr>
            <a:lvl2pPr marL="601447" indent="-200482" algn="l" defTabSz="801929" rtl="0" eaLnBrk="1" latinLnBrk="0" hangingPunct="1">
              <a:lnSpc>
                <a:spcPct val="90000"/>
              </a:lnSpc>
              <a:spcBef>
                <a:spcPts val="439"/>
              </a:spcBef>
              <a:buFont typeface="Arial" panose="020B0604020202020204" pitchFamily="34" charset="0"/>
              <a:buChar char="•"/>
              <a:defRPr sz="2105" kern="1200">
                <a:solidFill>
                  <a:schemeClr val="tx1"/>
                </a:solidFill>
                <a:latin typeface="+mn-lt"/>
                <a:ea typeface="+mn-ea"/>
                <a:cs typeface="+mn-cs"/>
              </a:defRPr>
            </a:lvl2pPr>
            <a:lvl3pPr marL="1002411" indent="-200482" algn="l" defTabSz="801929" rtl="0" eaLnBrk="1" latinLnBrk="0" hangingPunct="1">
              <a:lnSpc>
                <a:spcPct val="90000"/>
              </a:lnSpc>
              <a:spcBef>
                <a:spcPts val="439"/>
              </a:spcBef>
              <a:buFont typeface="Arial" panose="020B0604020202020204" pitchFamily="34" charset="0"/>
              <a:buChar char="•"/>
              <a:defRPr sz="1754" kern="1200">
                <a:solidFill>
                  <a:schemeClr val="tx1"/>
                </a:solidFill>
                <a:latin typeface="+mn-lt"/>
                <a:ea typeface="+mn-ea"/>
                <a:cs typeface="+mn-cs"/>
              </a:defRPr>
            </a:lvl3pPr>
            <a:lvl4pPr marL="1403375"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4pPr>
            <a:lvl5pPr marL="1804340"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5pPr>
            <a:lvl6pPr marL="2205304"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269"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233"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197"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a:lstStyle>
          <a:p>
            <a:r>
              <a:t>Accord de traitement des données</a:t>
            </a:r>
          </a:p>
        </p:txBody>
      </p:sp>
      <p:sp>
        <p:nvSpPr>
          <p:cNvPr id="24" name="Espace réservé du texte 10">
            <a:extLst>
              <a:ext uri="{FF2B5EF4-FFF2-40B4-BE49-F238E27FC236}">
                <a16:creationId xmlns:a16="http://schemas.microsoft.com/office/drawing/2014/main" id="{AE124715-3EA7-9E49-C814-A5C89AD3CFE3}"/>
              </a:ext>
            </a:extLst>
          </p:cNvPr>
          <p:cNvSpPr txBox="1">
            <a:spLocks/>
          </p:cNvSpPr>
          <p:nvPr/>
        </p:nvSpPr>
        <p:spPr>
          <a:xfrm>
            <a:off x="1445380" y="4771490"/>
            <a:ext cx="1038605" cy="688259"/>
          </a:xfrm>
          <a:prstGeom prst="rect">
            <a:avLst/>
          </a:prstGeom>
          <a:solidFill>
            <a:schemeClr val="bg2"/>
          </a:solidFill>
          <a:ln>
            <a:solidFill>
              <a:schemeClr val="accent6"/>
            </a:solidFill>
          </a:ln>
        </p:spPr>
        <p:txBody>
          <a:bodyPr wrap="square" lIns="31570" tIns="31570" rIns="31570" bIns="31570" rtlCol="0" anchor="ctr">
            <a:noAutofit/>
          </a:bodyPr>
          <a:lstStyle>
            <a:defPPr>
              <a:defRPr lang="fr-FR"/>
            </a:defPPr>
            <a:lvl1pPr marR="0" lvl="0" indent="0" algn="ctr" defTabSz="803483" fontAlgn="auto">
              <a:lnSpc>
                <a:spcPct val="100000"/>
              </a:lnSpc>
              <a:spcBef>
                <a:spcPts val="0"/>
              </a:spcBef>
              <a:spcAft>
                <a:spcPts val="0"/>
              </a:spcAft>
              <a:buClrTx/>
              <a:buSzTx/>
              <a:buFontTx/>
              <a:buNone/>
              <a:tabLst/>
              <a:defRPr kumimoji="0" sz="1100" i="0" u="none" strike="noStrike" kern="0" cap="none" spc="0" normalizeH="0" baseline="0">
                <a:ln>
                  <a:noFill/>
                </a:ln>
                <a:solidFill>
                  <a:schemeClr val="bg2"/>
                </a:solidFill>
                <a:effectLst/>
                <a:uLnTx/>
                <a:uFillTx/>
                <a:latin typeface="Source Sans Pro Light" panose="020B0403030403020204" pitchFamily="34" charset="0"/>
                <a:ea typeface="Source Sans Pro Light" panose="020B0403030403020204" pitchFamily="34" charset="0"/>
              </a:defRPr>
            </a:lvl1pPr>
            <a:lvl2pPr marL="601447" indent="-200482" algn="l" defTabSz="801929" rtl="0" eaLnBrk="1" latinLnBrk="0" hangingPunct="1">
              <a:lnSpc>
                <a:spcPct val="90000"/>
              </a:lnSpc>
              <a:spcBef>
                <a:spcPts val="439"/>
              </a:spcBef>
              <a:buFont typeface="Arial" panose="020B0604020202020204" pitchFamily="34" charset="0"/>
              <a:buChar char="•"/>
              <a:defRPr sz="2105" kern="1200">
                <a:solidFill>
                  <a:schemeClr val="tx1"/>
                </a:solidFill>
                <a:latin typeface="+mn-lt"/>
                <a:ea typeface="+mn-ea"/>
                <a:cs typeface="+mn-cs"/>
              </a:defRPr>
            </a:lvl2pPr>
            <a:lvl3pPr marL="1002411" indent="-200482" algn="l" defTabSz="801929" rtl="0" eaLnBrk="1" latinLnBrk="0" hangingPunct="1">
              <a:lnSpc>
                <a:spcPct val="90000"/>
              </a:lnSpc>
              <a:spcBef>
                <a:spcPts val="439"/>
              </a:spcBef>
              <a:buFont typeface="Arial" panose="020B0604020202020204" pitchFamily="34" charset="0"/>
              <a:buChar char="•"/>
              <a:defRPr sz="1754" kern="1200">
                <a:solidFill>
                  <a:schemeClr val="tx1"/>
                </a:solidFill>
                <a:latin typeface="+mn-lt"/>
                <a:ea typeface="+mn-ea"/>
                <a:cs typeface="+mn-cs"/>
              </a:defRPr>
            </a:lvl3pPr>
            <a:lvl4pPr marL="1403375"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4pPr>
            <a:lvl5pPr marL="1804340"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5pPr>
            <a:lvl6pPr marL="2205304"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269"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233"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197"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a:lstStyle>
          <a:p>
            <a:r>
              <a:rPr lang="en-US" sz="965">
                <a:solidFill>
                  <a:schemeClr val="accent5"/>
                </a:solidFill>
                <a:latin typeface="Source Sans Pro SemiBold" panose="020B0603030403020204" pitchFamily="34" charset="0"/>
                <a:ea typeface="Source Sans Pro SemiBold" panose="020B0603030403020204" pitchFamily="34" charset="0"/>
              </a:rPr>
              <a:t>Contractual framework</a:t>
            </a:r>
          </a:p>
        </p:txBody>
      </p:sp>
      <p:sp>
        <p:nvSpPr>
          <p:cNvPr id="29" name="Espace réservé du texte 4">
            <a:extLst>
              <a:ext uri="{FF2B5EF4-FFF2-40B4-BE49-F238E27FC236}">
                <a16:creationId xmlns:a16="http://schemas.microsoft.com/office/drawing/2014/main" id="{E9EABC1E-ED7A-7F87-73B1-4B567AD6CBBD}"/>
              </a:ext>
            </a:extLst>
          </p:cNvPr>
          <p:cNvSpPr txBox="1">
            <a:spLocks/>
          </p:cNvSpPr>
          <p:nvPr/>
        </p:nvSpPr>
        <p:spPr>
          <a:xfrm>
            <a:off x="2589276" y="3699642"/>
            <a:ext cx="1041820" cy="473555"/>
          </a:xfrm>
          <a:prstGeom prst="rect">
            <a:avLst/>
          </a:prstGeom>
          <a:ln w="3175">
            <a:solidFill>
              <a:schemeClr val="bg2"/>
            </a:solidFill>
            <a:prstDash val="dash"/>
          </a:ln>
        </p:spPr>
        <p:txBody>
          <a:bodyPr wrap="square" lIns="31570" tIns="31570" rIns="31570" bIns="31570" anchor="ctr">
            <a:noAutofit/>
          </a:bodyPr>
          <a:lstStyle>
            <a:lvl1pPr marL="0" indent="0" algn="ctr" defTabSz="801929" rtl="0" eaLnBrk="1" latinLnBrk="0" hangingPunct="1">
              <a:lnSpc>
                <a:spcPct val="90000"/>
              </a:lnSpc>
              <a:spcBef>
                <a:spcPts val="877"/>
              </a:spcBef>
              <a:buFont typeface="Arial" panose="020B0604020202020204" pitchFamily="34" charset="0"/>
              <a:buNone/>
              <a:defRPr sz="1400" b="1" kern="1200">
                <a:solidFill>
                  <a:schemeClr val="accent3"/>
                </a:solidFill>
                <a:latin typeface="+mn-lt"/>
                <a:ea typeface="+mn-ea"/>
                <a:cs typeface="+mn-cs"/>
              </a:defRPr>
            </a:lvl1pPr>
            <a:lvl2pPr marL="601447" indent="-200482" algn="l" defTabSz="801929" rtl="0" eaLnBrk="1" latinLnBrk="0" hangingPunct="1">
              <a:lnSpc>
                <a:spcPct val="90000"/>
              </a:lnSpc>
              <a:spcBef>
                <a:spcPts val="439"/>
              </a:spcBef>
              <a:buFont typeface="Arial" panose="020B0604020202020204" pitchFamily="34" charset="0"/>
              <a:buChar char="•"/>
              <a:defRPr sz="2105" kern="1200">
                <a:solidFill>
                  <a:schemeClr val="tx1"/>
                </a:solidFill>
                <a:latin typeface="+mn-lt"/>
                <a:ea typeface="+mn-ea"/>
                <a:cs typeface="+mn-cs"/>
              </a:defRPr>
            </a:lvl2pPr>
            <a:lvl3pPr marL="1002411" indent="-200482" algn="l" defTabSz="801929" rtl="0" eaLnBrk="1" latinLnBrk="0" hangingPunct="1">
              <a:lnSpc>
                <a:spcPct val="90000"/>
              </a:lnSpc>
              <a:spcBef>
                <a:spcPts val="439"/>
              </a:spcBef>
              <a:buFont typeface="Arial" panose="020B0604020202020204" pitchFamily="34" charset="0"/>
              <a:buChar char="•"/>
              <a:defRPr sz="1754" kern="1200">
                <a:solidFill>
                  <a:schemeClr val="tx1"/>
                </a:solidFill>
                <a:latin typeface="+mn-lt"/>
                <a:ea typeface="+mn-ea"/>
                <a:cs typeface="+mn-cs"/>
              </a:defRPr>
            </a:lvl3pPr>
            <a:lvl4pPr marL="1403375"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4pPr>
            <a:lvl5pPr marL="1804340"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5pPr>
            <a:lvl6pPr marL="2205304"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269"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233"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197"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a:lstStyle>
          <a:p>
            <a:pPr defTabSz="703292">
              <a:spcBef>
                <a:spcPts val="769"/>
              </a:spcBef>
              <a:defRPr/>
            </a:pPr>
            <a:r>
              <a:rPr lang="fr-FR" sz="965" b="0" err="1">
                <a:solidFill>
                  <a:schemeClr val="bg2"/>
                </a:solidFill>
                <a:latin typeface="Source Sans Pro SemiBold" panose="020B0603030403020204" pitchFamily="34" charset="0"/>
                <a:ea typeface="Source Sans Pro SemiBold" panose="020B0603030403020204" pitchFamily="34" charset="0"/>
              </a:rPr>
              <a:t>Privacy</a:t>
            </a:r>
            <a:r>
              <a:rPr lang="fr-FR" sz="965" b="0">
                <a:solidFill>
                  <a:schemeClr val="bg2"/>
                </a:solidFill>
                <a:latin typeface="Source Sans Pro SemiBold" panose="020B0603030403020204" pitchFamily="34" charset="0"/>
                <a:ea typeface="Source Sans Pro SemiBold" panose="020B0603030403020204" pitchFamily="34" charset="0"/>
              </a:rPr>
              <a:t> Impact </a:t>
            </a:r>
            <a:r>
              <a:rPr lang="fr-FR" sz="965" b="0" err="1">
                <a:solidFill>
                  <a:schemeClr val="bg2"/>
                </a:solidFill>
                <a:latin typeface="Source Sans Pro SemiBold" panose="020B0603030403020204" pitchFamily="34" charset="0"/>
                <a:ea typeface="Source Sans Pro SemiBold" panose="020B0603030403020204" pitchFamily="34" charset="0"/>
              </a:rPr>
              <a:t>Assessment</a:t>
            </a:r>
            <a:r>
              <a:rPr lang="fr-FR" sz="965" b="0">
                <a:solidFill>
                  <a:schemeClr val="bg2"/>
                </a:solidFill>
                <a:latin typeface="Source Sans Pro SemiBold" panose="020B0603030403020204" pitchFamily="34" charset="0"/>
                <a:ea typeface="Source Sans Pro SemiBold" panose="020B0603030403020204" pitchFamily="34" charset="0"/>
              </a:rPr>
              <a:t> (PIA)</a:t>
            </a:r>
          </a:p>
        </p:txBody>
      </p:sp>
      <p:sp>
        <p:nvSpPr>
          <p:cNvPr id="30" name="Espace réservé du texte 8">
            <a:extLst>
              <a:ext uri="{FF2B5EF4-FFF2-40B4-BE49-F238E27FC236}">
                <a16:creationId xmlns:a16="http://schemas.microsoft.com/office/drawing/2014/main" id="{9FBED9EC-A7F7-50C6-9DFF-8E9576D68B48}"/>
              </a:ext>
            </a:extLst>
          </p:cNvPr>
          <p:cNvSpPr txBox="1">
            <a:spLocks/>
          </p:cNvSpPr>
          <p:nvPr/>
        </p:nvSpPr>
        <p:spPr>
          <a:xfrm>
            <a:off x="2589276" y="4772818"/>
            <a:ext cx="1038605" cy="686931"/>
          </a:xfrm>
          <a:prstGeom prst="rect">
            <a:avLst/>
          </a:prstGeom>
          <a:solidFill>
            <a:schemeClr val="bg2"/>
          </a:solidFill>
          <a:ln>
            <a:solidFill>
              <a:schemeClr val="accent6"/>
            </a:solidFill>
          </a:ln>
        </p:spPr>
        <p:txBody>
          <a:bodyPr wrap="square" lIns="31570" tIns="31570" rIns="31570" bIns="31570" rtlCol="0" anchor="ctr">
            <a:noAutofit/>
          </a:bodyPr>
          <a:lstStyle>
            <a:defPPr>
              <a:defRPr lang="fr-FR"/>
            </a:defPPr>
            <a:lvl1pPr marR="0" lvl="0" indent="0" algn="ctr" defTabSz="803483" fontAlgn="auto">
              <a:lnSpc>
                <a:spcPct val="100000"/>
              </a:lnSpc>
              <a:spcBef>
                <a:spcPts val="0"/>
              </a:spcBef>
              <a:spcAft>
                <a:spcPts val="0"/>
              </a:spcAft>
              <a:buClrTx/>
              <a:buSzTx/>
              <a:buFontTx/>
              <a:buNone/>
              <a:tabLst/>
              <a:defRPr kumimoji="0" sz="1100" i="0" u="none" strike="noStrike" kern="0" cap="none" spc="0" normalizeH="0" baseline="0">
                <a:ln>
                  <a:noFill/>
                </a:ln>
                <a:solidFill>
                  <a:schemeClr val="bg2"/>
                </a:solidFill>
                <a:effectLst/>
                <a:uLnTx/>
                <a:uFillTx/>
                <a:latin typeface="Source Sans Pro Light" panose="020B0403030403020204" pitchFamily="34" charset="0"/>
                <a:ea typeface="Source Sans Pro Light" panose="020B0403030403020204" pitchFamily="34" charset="0"/>
              </a:defRPr>
            </a:lvl1pPr>
            <a:lvl2pPr marL="601447" indent="-200482" algn="l" defTabSz="801929" rtl="0" eaLnBrk="1" latinLnBrk="0" hangingPunct="1">
              <a:lnSpc>
                <a:spcPct val="90000"/>
              </a:lnSpc>
              <a:spcBef>
                <a:spcPts val="439"/>
              </a:spcBef>
              <a:buFont typeface="Arial" panose="020B0604020202020204" pitchFamily="34" charset="0"/>
              <a:buChar char="•"/>
              <a:defRPr sz="2105" kern="1200">
                <a:solidFill>
                  <a:schemeClr val="tx1"/>
                </a:solidFill>
                <a:latin typeface="+mn-lt"/>
                <a:ea typeface="+mn-ea"/>
                <a:cs typeface="+mn-cs"/>
              </a:defRPr>
            </a:lvl2pPr>
            <a:lvl3pPr marL="1002411" indent="-200482" algn="l" defTabSz="801929" rtl="0" eaLnBrk="1" latinLnBrk="0" hangingPunct="1">
              <a:lnSpc>
                <a:spcPct val="90000"/>
              </a:lnSpc>
              <a:spcBef>
                <a:spcPts val="439"/>
              </a:spcBef>
              <a:buFont typeface="Arial" panose="020B0604020202020204" pitchFamily="34" charset="0"/>
              <a:buChar char="•"/>
              <a:defRPr sz="1754" kern="1200">
                <a:solidFill>
                  <a:schemeClr val="tx1"/>
                </a:solidFill>
                <a:latin typeface="+mn-lt"/>
                <a:ea typeface="+mn-ea"/>
                <a:cs typeface="+mn-cs"/>
              </a:defRPr>
            </a:lvl3pPr>
            <a:lvl4pPr marL="1403375"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4pPr>
            <a:lvl5pPr marL="1804340"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5pPr>
            <a:lvl6pPr marL="2205304"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269"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233"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197"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a:lstStyle>
          <a:p>
            <a:r>
              <a:t>Garantie d'une utilisation raisonnée des données</a:t>
            </a:r>
          </a:p>
        </p:txBody>
      </p:sp>
      <p:sp>
        <p:nvSpPr>
          <p:cNvPr id="60" name="Espace réservé du texte 6">
            <a:extLst>
              <a:ext uri="{FF2B5EF4-FFF2-40B4-BE49-F238E27FC236}">
                <a16:creationId xmlns:a16="http://schemas.microsoft.com/office/drawing/2014/main" id="{69774499-42EB-ED43-A2E7-3BC7004261A7}"/>
              </a:ext>
            </a:extLst>
          </p:cNvPr>
          <p:cNvSpPr txBox="1">
            <a:spLocks/>
          </p:cNvSpPr>
          <p:nvPr/>
        </p:nvSpPr>
        <p:spPr>
          <a:xfrm>
            <a:off x="9454022" y="3699642"/>
            <a:ext cx="1041820" cy="473555"/>
          </a:xfrm>
          <a:prstGeom prst="rect">
            <a:avLst/>
          </a:prstGeom>
          <a:ln w="3175">
            <a:solidFill>
              <a:schemeClr val="bg2"/>
            </a:solidFill>
            <a:prstDash val="dash"/>
          </a:ln>
        </p:spPr>
        <p:txBody>
          <a:bodyPr wrap="square" lIns="31570" tIns="31570" rIns="31570" bIns="31570" rtlCol="0" anchor="ctr">
            <a:noAutofit/>
          </a:bodyPr>
          <a:lstStyle>
            <a:defPPr>
              <a:defRPr lang="fr-FR"/>
            </a:defPPr>
            <a:lvl1pPr marR="0" lvl="0" indent="0" algn="ctr" defTabSz="803483" fontAlgn="auto">
              <a:lnSpc>
                <a:spcPct val="100000"/>
              </a:lnSpc>
              <a:spcBef>
                <a:spcPts val="0"/>
              </a:spcBef>
              <a:spcAft>
                <a:spcPts val="0"/>
              </a:spcAft>
              <a:buClrTx/>
              <a:buSzTx/>
              <a:buFontTx/>
              <a:buNone/>
              <a:tabLst/>
              <a:defRPr kumimoji="0" sz="1100" i="0" u="none" strike="noStrike" kern="0" cap="none" spc="0" normalizeH="0" baseline="0">
                <a:ln>
                  <a:noFill/>
                </a:ln>
                <a:solidFill>
                  <a:schemeClr val="accent6"/>
                </a:solidFill>
                <a:effectLst/>
                <a:uLnTx/>
                <a:uFillTx/>
                <a:latin typeface="Source Sans Pro Light" panose="020B0403030403020204" pitchFamily="34" charset="0"/>
                <a:ea typeface="Source Sans Pro Light" panose="020B0403030403020204" pitchFamily="34" charset="0"/>
              </a:defRPr>
            </a:lvl1pPr>
            <a:lvl2pPr marL="601447" indent="-200482" defTabSz="801929">
              <a:lnSpc>
                <a:spcPct val="90000"/>
              </a:lnSpc>
              <a:spcBef>
                <a:spcPts val="439"/>
              </a:spcBef>
              <a:buFont typeface="Arial" panose="020B0604020202020204" pitchFamily="34" charset="0"/>
              <a:buChar char="•"/>
              <a:defRPr sz="2105"/>
            </a:lvl2pPr>
            <a:lvl3pPr marL="1002411" indent="-200482" defTabSz="801929">
              <a:lnSpc>
                <a:spcPct val="90000"/>
              </a:lnSpc>
              <a:spcBef>
                <a:spcPts val="439"/>
              </a:spcBef>
              <a:buFont typeface="Arial" panose="020B0604020202020204" pitchFamily="34" charset="0"/>
              <a:buChar char="•"/>
              <a:defRPr sz="1754"/>
            </a:lvl3pPr>
            <a:lvl4pPr marL="1403375" indent="-200482" defTabSz="801929">
              <a:lnSpc>
                <a:spcPct val="90000"/>
              </a:lnSpc>
              <a:spcBef>
                <a:spcPts val="439"/>
              </a:spcBef>
              <a:buFont typeface="Arial" panose="020B0604020202020204" pitchFamily="34" charset="0"/>
              <a:buChar char="•"/>
              <a:defRPr sz="1579"/>
            </a:lvl4pPr>
            <a:lvl5pPr marL="1804340" indent="-200482" defTabSz="801929">
              <a:lnSpc>
                <a:spcPct val="90000"/>
              </a:lnSpc>
              <a:spcBef>
                <a:spcPts val="439"/>
              </a:spcBef>
              <a:buFont typeface="Arial" panose="020B0604020202020204" pitchFamily="34" charset="0"/>
              <a:buChar char="•"/>
              <a:defRPr sz="1579"/>
            </a:lvl5pPr>
            <a:lvl6pPr marL="2205304" indent="-200482" defTabSz="801929">
              <a:lnSpc>
                <a:spcPct val="90000"/>
              </a:lnSpc>
              <a:spcBef>
                <a:spcPts val="439"/>
              </a:spcBef>
              <a:buFont typeface="Arial" panose="020B0604020202020204" pitchFamily="34" charset="0"/>
              <a:buChar char="•"/>
              <a:defRPr sz="1579"/>
            </a:lvl6pPr>
            <a:lvl7pPr marL="2606269" indent="-200482" defTabSz="801929">
              <a:lnSpc>
                <a:spcPct val="90000"/>
              </a:lnSpc>
              <a:spcBef>
                <a:spcPts val="439"/>
              </a:spcBef>
              <a:buFont typeface="Arial" panose="020B0604020202020204" pitchFamily="34" charset="0"/>
              <a:buChar char="•"/>
              <a:defRPr sz="1579"/>
            </a:lvl7pPr>
            <a:lvl8pPr marL="3007233" indent="-200482" defTabSz="801929">
              <a:lnSpc>
                <a:spcPct val="90000"/>
              </a:lnSpc>
              <a:spcBef>
                <a:spcPts val="439"/>
              </a:spcBef>
              <a:buFont typeface="Arial" panose="020B0604020202020204" pitchFamily="34" charset="0"/>
              <a:buChar char="•"/>
              <a:defRPr sz="1579"/>
            </a:lvl8pPr>
            <a:lvl9pPr marL="3408197" indent="-200482" defTabSz="801929">
              <a:lnSpc>
                <a:spcPct val="90000"/>
              </a:lnSpc>
              <a:spcBef>
                <a:spcPts val="439"/>
              </a:spcBef>
              <a:buFont typeface="Arial" panose="020B0604020202020204" pitchFamily="34" charset="0"/>
              <a:buChar char="•"/>
              <a:defRPr sz="1579"/>
            </a:lvl9pPr>
          </a:lstStyle>
          <a:p>
            <a:r>
              <a:t>Formation du personnel sur le RGPD</a:t>
            </a:r>
          </a:p>
        </p:txBody>
      </p:sp>
      <p:sp>
        <p:nvSpPr>
          <p:cNvPr id="61" name="Espace réservé du texte 10">
            <a:extLst>
              <a:ext uri="{FF2B5EF4-FFF2-40B4-BE49-F238E27FC236}">
                <a16:creationId xmlns:a16="http://schemas.microsoft.com/office/drawing/2014/main" id="{FE1CEDC2-1211-506C-29D0-070654AE10C5}"/>
              </a:ext>
            </a:extLst>
          </p:cNvPr>
          <p:cNvSpPr txBox="1">
            <a:spLocks/>
          </p:cNvSpPr>
          <p:nvPr/>
        </p:nvSpPr>
        <p:spPr>
          <a:xfrm>
            <a:off x="9452653" y="4771488"/>
            <a:ext cx="1038607" cy="684470"/>
          </a:xfrm>
          <a:prstGeom prst="rect">
            <a:avLst/>
          </a:prstGeom>
          <a:solidFill>
            <a:schemeClr val="bg2"/>
          </a:solidFill>
          <a:ln>
            <a:solidFill>
              <a:schemeClr val="accent6"/>
            </a:solidFill>
          </a:ln>
        </p:spPr>
        <p:txBody>
          <a:bodyPr wrap="square" lIns="31570" tIns="31570" rIns="31570" bIns="31570" rtlCol="0" anchor="ctr">
            <a:noAutofit/>
          </a:bodyPr>
          <a:lstStyle>
            <a:defPPr>
              <a:defRPr lang="fr-FR"/>
            </a:defPPr>
            <a:lvl1pPr marR="0" lvl="0" indent="0" algn="ctr" defTabSz="803483" fontAlgn="auto">
              <a:lnSpc>
                <a:spcPct val="100000"/>
              </a:lnSpc>
              <a:spcBef>
                <a:spcPts val="0"/>
              </a:spcBef>
              <a:spcAft>
                <a:spcPts val="0"/>
              </a:spcAft>
              <a:buClrTx/>
              <a:buSzTx/>
              <a:buFontTx/>
              <a:buNone/>
              <a:tabLst/>
              <a:defRPr kumimoji="0" sz="1100" i="0" u="none" strike="noStrike" kern="0" cap="none" spc="0" normalizeH="0" baseline="0">
                <a:ln>
                  <a:noFill/>
                </a:ln>
                <a:solidFill>
                  <a:schemeClr val="bg2"/>
                </a:solidFill>
                <a:effectLst/>
                <a:uLnTx/>
                <a:uFillTx/>
                <a:latin typeface="Source Sans Pro Light" panose="020B0403030403020204" pitchFamily="34" charset="0"/>
                <a:ea typeface="Source Sans Pro Light" panose="020B0403030403020204" pitchFamily="34" charset="0"/>
              </a:defRPr>
            </a:lvl1pPr>
            <a:lvl2pPr marL="601447" indent="-200482" defTabSz="801929">
              <a:lnSpc>
                <a:spcPct val="90000"/>
              </a:lnSpc>
              <a:spcBef>
                <a:spcPts val="439"/>
              </a:spcBef>
              <a:buFont typeface="Arial" panose="020B0604020202020204" pitchFamily="34" charset="0"/>
              <a:buChar char="•"/>
              <a:defRPr sz="2105"/>
            </a:lvl2pPr>
            <a:lvl3pPr marL="1002411" indent="-200482" defTabSz="801929">
              <a:lnSpc>
                <a:spcPct val="90000"/>
              </a:lnSpc>
              <a:spcBef>
                <a:spcPts val="439"/>
              </a:spcBef>
              <a:buFont typeface="Arial" panose="020B0604020202020204" pitchFamily="34" charset="0"/>
              <a:buChar char="•"/>
              <a:defRPr sz="1754"/>
            </a:lvl3pPr>
            <a:lvl4pPr marL="1403375" indent="-200482" defTabSz="801929">
              <a:lnSpc>
                <a:spcPct val="90000"/>
              </a:lnSpc>
              <a:spcBef>
                <a:spcPts val="439"/>
              </a:spcBef>
              <a:buFont typeface="Arial" panose="020B0604020202020204" pitchFamily="34" charset="0"/>
              <a:buChar char="•"/>
              <a:defRPr sz="1579"/>
            </a:lvl4pPr>
            <a:lvl5pPr marL="1804340" indent="-200482" defTabSz="801929">
              <a:lnSpc>
                <a:spcPct val="90000"/>
              </a:lnSpc>
              <a:spcBef>
                <a:spcPts val="439"/>
              </a:spcBef>
              <a:buFont typeface="Arial" panose="020B0604020202020204" pitchFamily="34" charset="0"/>
              <a:buChar char="•"/>
              <a:defRPr sz="1579"/>
            </a:lvl5pPr>
            <a:lvl6pPr marL="2205304" indent="-200482" defTabSz="801929">
              <a:lnSpc>
                <a:spcPct val="90000"/>
              </a:lnSpc>
              <a:spcBef>
                <a:spcPts val="439"/>
              </a:spcBef>
              <a:buFont typeface="Arial" panose="020B0604020202020204" pitchFamily="34" charset="0"/>
              <a:buChar char="•"/>
              <a:defRPr sz="1579"/>
            </a:lvl6pPr>
            <a:lvl7pPr marL="2606269" indent="-200482" defTabSz="801929">
              <a:lnSpc>
                <a:spcPct val="90000"/>
              </a:lnSpc>
              <a:spcBef>
                <a:spcPts val="439"/>
              </a:spcBef>
              <a:buFont typeface="Arial" panose="020B0604020202020204" pitchFamily="34" charset="0"/>
              <a:buChar char="•"/>
              <a:defRPr sz="1579"/>
            </a:lvl7pPr>
            <a:lvl8pPr marL="3007233" indent="-200482" defTabSz="801929">
              <a:lnSpc>
                <a:spcPct val="90000"/>
              </a:lnSpc>
              <a:spcBef>
                <a:spcPts val="439"/>
              </a:spcBef>
              <a:buFont typeface="Arial" panose="020B0604020202020204" pitchFamily="34" charset="0"/>
              <a:buChar char="•"/>
              <a:defRPr sz="1579"/>
            </a:lvl8pPr>
            <a:lvl9pPr marL="3408197" indent="-200482" defTabSz="801929">
              <a:lnSpc>
                <a:spcPct val="90000"/>
              </a:lnSpc>
              <a:spcBef>
                <a:spcPts val="439"/>
              </a:spcBef>
              <a:buFont typeface="Arial" panose="020B0604020202020204" pitchFamily="34" charset="0"/>
              <a:buChar char="•"/>
              <a:defRPr sz="1579"/>
            </a:lvl9pPr>
          </a:lstStyle>
          <a:p>
            <a:r>
              <a:t>Protection technique et organique</a:t>
            </a:r>
          </a:p>
        </p:txBody>
      </p:sp>
      <p:sp>
        <p:nvSpPr>
          <p:cNvPr id="55" name="Espace réservé du texte 4">
            <a:extLst>
              <a:ext uri="{FF2B5EF4-FFF2-40B4-BE49-F238E27FC236}">
                <a16:creationId xmlns:a16="http://schemas.microsoft.com/office/drawing/2014/main" id="{6C877D80-6A46-5BAA-50B8-74A25EBA43C0}"/>
              </a:ext>
            </a:extLst>
          </p:cNvPr>
          <p:cNvSpPr txBox="1">
            <a:spLocks/>
          </p:cNvSpPr>
          <p:nvPr/>
        </p:nvSpPr>
        <p:spPr>
          <a:xfrm>
            <a:off x="4877525" y="3699642"/>
            <a:ext cx="1041820" cy="473555"/>
          </a:xfrm>
          <a:prstGeom prst="rect">
            <a:avLst/>
          </a:prstGeom>
          <a:ln w="3175">
            <a:solidFill>
              <a:schemeClr val="bg2"/>
            </a:solidFill>
            <a:prstDash val="dash"/>
          </a:ln>
        </p:spPr>
        <p:txBody>
          <a:bodyPr wrap="square" lIns="31570" tIns="31570" rIns="31570" bIns="31570" rtlCol="0" anchor="ctr">
            <a:noAutofit/>
          </a:bodyPr>
          <a:lstStyle>
            <a:defPPr>
              <a:defRPr lang="fr-FR"/>
            </a:defPPr>
            <a:lvl1pPr marR="0" lvl="0" indent="0" algn="ctr" defTabSz="803483" fontAlgn="auto">
              <a:lnSpc>
                <a:spcPct val="100000"/>
              </a:lnSpc>
              <a:spcBef>
                <a:spcPts val="0"/>
              </a:spcBef>
              <a:spcAft>
                <a:spcPts val="0"/>
              </a:spcAft>
              <a:buClrTx/>
              <a:buSzTx/>
              <a:buFontTx/>
              <a:buNone/>
              <a:tabLst/>
              <a:defRPr kumimoji="0" sz="1100" i="0" u="none" strike="noStrike" kern="0" cap="none" spc="0" normalizeH="0" baseline="0">
                <a:ln>
                  <a:noFill/>
                </a:ln>
                <a:solidFill>
                  <a:schemeClr val="accent6"/>
                </a:solidFill>
                <a:effectLst/>
                <a:uLnTx/>
                <a:uFillTx/>
                <a:latin typeface="Source Sans Pro Light" panose="020B0403030403020204" pitchFamily="34" charset="0"/>
                <a:ea typeface="Source Sans Pro Light" panose="020B0403030403020204" pitchFamily="34" charset="0"/>
              </a:defRPr>
            </a:lvl1pPr>
            <a:lvl2pPr marL="601447" indent="-200482" algn="l" defTabSz="801929" rtl="0" eaLnBrk="1" latinLnBrk="0" hangingPunct="1">
              <a:lnSpc>
                <a:spcPct val="90000"/>
              </a:lnSpc>
              <a:spcBef>
                <a:spcPts val="439"/>
              </a:spcBef>
              <a:buFont typeface="Arial" panose="020B0604020202020204" pitchFamily="34" charset="0"/>
              <a:buChar char="•"/>
              <a:defRPr sz="2105" kern="1200">
                <a:solidFill>
                  <a:schemeClr val="tx1"/>
                </a:solidFill>
                <a:latin typeface="+mn-lt"/>
                <a:ea typeface="+mn-ea"/>
                <a:cs typeface="+mn-cs"/>
              </a:defRPr>
            </a:lvl2pPr>
            <a:lvl3pPr marL="1002411" indent="-200482" algn="l" defTabSz="801929" rtl="0" eaLnBrk="1" latinLnBrk="0" hangingPunct="1">
              <a:lnSpc>
                <a:spcPct val="90000"/>
              </a:lnSpc>
              <a:spcBef>
                <a:spcPts val="439"/>
              </a:spcBef>
              <a:buFont typeface="Arial" panose="020B0604020202020204" pitchFamily="34" charset="0"/>
              <a:buChar char="•"/>
              <a:defRPr sz="1754" kern="1200">
                <a:solidFill>
                  <a:schemeClr val="tx1"/>
                </a:solidFill>
                <a:latin typeface="+mn-lt"/>
                <a:ea typeface="+mn-ea"/>
                <a:cs typeface="+mn-cs"/>
              </a:defRPr>
            </a:lvl3pPr>
            <a:lvl4pPr marL="1403375"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4pPr>
            <a:lvl5pPr marL="1804340"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5pPr>
            <a:lvl6pPr marL="2205304"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269"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233"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197"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a:lstStyle>
          <a:p>
            <a:r>
              <a:rPr lang="fr-FR" sz="965">
                <a:solidFill>
                  <a:schemeClr val="bg2"/>
                </a:solidFill>
                <a:latin typeface="Source Sans Pro SemiBold" panose="020B0603030403020204" pitchFamily="34" charset="0"/>
                <a:ea typeface="Source Sans Pro SemiBold" panose="020B0603030403020204" pitchFamily="34" charset="0"/>
              </a:rPr>
              <a:t>Exclusive Data Protection </a:t>
            </a:r>
            <a:r>
              <a:rPr lang="fr-FR" sz="965" err="1">
                <a:solidFill>
                  <a:schemeClr val="bg2"/>
                </a:solidFill>
                <a:latin typeface="Source Sans Pro SemiBold" panose="020B0603030403020204" pitchFamily="34" charset="0"/>
                <a:ea typeface="Source Sans Pro SemiBold" panose="020B0603030403020204" pitchFamily="34" charset="0"/>
              </a:rPr>
              <a:t>Officer</a:t>
            </a:r>
            <a:r>
              <a:rPr lang="fr-FR" sz="965">
                <a:solidFill>
                  <a:schemeClr val="bg2"/>
                </a:solidFill>
                <a:latin typeface="Source Sans Pro SemiBold" panose="020B0603030403020204" pitchFamily="34" charset="0"/>
                <a:ea typeface="Source Sans Pro SemiBold" panose="020B0603030403020204" pitchFamily="34" charset="0"/>
              </a:rPr>
              <a:t> Support </a:t>
            </a:r>
          </a:p>
        </p:txBody>
      </p:sp>
      <p:sp>
        <p:nvSpPr>
          <p:cNvPr id="56" name="Espace réservé du texte 8">
            <a:extLst>
              <a:ext uri="{FF2B5EF4-FFF2-40B4-BE49-F238E27FC236}">
                <a16:creationId xmlns:a16="http://schemas.microsoft.com/office/drawing/2014/main" id="{EAF6311E-6CFC-BABE-ED8B-DAAFD849BD38}"/>
              </a:ext>
            </a:extLst>
          </p:cNvPr>
          <p:cNvSpPr txBox="1">
            <a:spLocks/>
          </p:cNvSpPr>
          <p:nvPr/>
        </p:nvSpPr>
        <p:spPr>
          <a:xfrm>
            <a:off x="4877069" y="4773950"/>
            <a:ext cx="1038605" cy="684471"/>
          </a:xfrm>
          <a:prstGeom prst="rect">
            <a:avLst/>
          </a:prstGeom>
          <a:solidFill>
            <a:schemeClr val="bg2"/>
          </a:solidFill>
          <a:ln>
            <a:solidFill>
              <a:schemeClr val="accent6"/>
            </a:solidFill>
          </a:ln>
        </p:spPr>
        <p:txBody>
          <a:bodyPr wrap="square" lIns="31570" tIns="31570" rIns="31570" bIns="31570" rtlCol="0" anchor="ctr">
            <a:noAutofit/>
          </a:bodyPr>
          <a:lstStyle>
            <a:defPPr>
              <a:defRPr lang="fr-FR"/>
            </a:defPPr>
            <a:lvl1pPr marR="0" lvl="0" indent="0" algn="ctr" defTabSz="803483" fontAlgn="auto">
              <a:lnSpc>
                <a:spcPct val="100000"/>
              </a:lnSpc>
              <a:spcBef>
                <a:spcPts val="0"/>
              </a:spcBef>
              <a:spcAft>
                <a:spcPts val="0"/>
              </a:spcAft>
              <a:buClrTx/>
              <a:buSzTx/>
              <a:buFontTx/>
              <a:buNone/>
              <a:tabLst/>
              <a:defRPr kumimoji="0" sz="1100" i="0" u="none" strike="noStrike" kern="0" cap="none" spc="0" normalizeH="0" baseline="0">
                <a:ln>
                  <a:noFill/>
                </a:ln>
                <a:solidFill>
                  <a:schemeClr val="bg2"/>
                </a:solidFill>
                <a:effectLst/>
                <a:uLnTx/>
                <a:uFillTx/>
                <a:latin typeface="Source Sans Pro Light" panose="020B0403030403020204" pitchFamily="34" charset="0"/>
                <a:ea typeface="Source Sans Pro Light" panose="020B0403030403020204" pitchFamily="34" charset="0"/>
              </a:defRPr>
            </a:lvl1pPr>
            <a:lvl2pPr marL="601447" indent="-200482" defTabSz="801929">
              <a:lnSpc>
                <a:spcPct val="90000"/>
              </a:lnSpc>
              <a:spcBef>
                <a:spcPts val="439"/>
              </a:spcBef>
              <a:buFont typeface="Arial" panose="020B0604020202020204" pitchFamily="34" charset="0"/>
              <a:buChar char="•"/>
              <a:defRPr sz="2105"/>
            </a:lvl2pPr>
            <a:lvl3pPr marL="1002411" indent="-200482" defTabSz="801929">
              <a:lnSpc>
                <a:spcPct val="90000"/>
              </a:lnSpc>
              <a:spcBef>
                <a:spcPts val="439"/>
              </a:spcBef>
              <a:buFont typeface="Arial" panose="020B0604020202020204" pitchFamily="34" charset="0"/>
              <a:buChar char="•"/>
              <a:defRPr sz="1754"/>
            </a:lvl3pPr>
            <a:lvl4pPr marL="1403375" indent="-200482" defTabSz="801929">
              <a:lnSpc>
                <a:spcPct val="90000"/>
              </a:lnSpc>
              <a:spcBef>
                <a:spcPts val="439"/>
              </a:spcBef>
              <a:buFont typeface="Arial" panose="020B0604020202020204" pitchFamily="34" charset="0"/>
              <a:buChar char="•"/>
              <a:defRPr sz="1579"/>
            </a:lvl4pPr>
            <a:lvl5pPr marL="1804340" indent="-200482" defTabSz="801929">
              <a:lnSpc>
                <a:spcPct val="90000"/>
              </a:lnSpc>
              <a:spcBef>
                <a:spcPts val="439"/>
              </a:spcBef>
              <a:buFont typeface="Arial" panose="020B0604020202020204" pitchFamily="34" charset="0"/>
              <a:buChar char="•"/>
              <a:defRPr sz="1579"/>
            </a:lvl5pPr>
            <a:lvl6pPr marL="2205304" indent="-200482" defTabSz="801929">
              <a:lnSpc>
                <a:spcPct val="90000"/>
              </a:lnSpc>
              <a:spcBef>
                <a:spcPts val="439"/>
              </a:spcBef>
              <a:buFont typeface="Arial" panose="020B0604020202020204" pitchFamily="34" charset="0"/>
              <a:buChar char="•"/>
              <a:defRPr sz="1579"/>
            </a:lvl6pPr>
            <a:lvl7pPr marL="2606269" indent="-200482" defTabSz="801929">
              <a:lnSpc>
                <a:spcPct val="90000"/>
              </a:lnSpc>
              <a:spcBef>
                <a:spcPts val="439"/>
              </a:spcBef>
              <a:buFont typeface="Arial" panose="020B0604020202020204" pitchFamily="34" charset="0"/>
              <a:buChar char="•"/>
              <a:defRPr sz="1579"/>
            </a:lvl7pPr>
            <a:lvl8pPr marL="3007233" indent="-200482" defTabSz="801929">
              <a:lnSpc>
                <a:spcPct val="90000"/>
              </a:lnSpc>
              <a:spcBef>
                <a:spcPts val="439"/>
              </a:spcBef>
              <a:buFont typeface="Arial" panose="020B0604020202020204" pitchFamily="34" charset="0"/>
              <a:buChar char="•"/>
              <a:defRPr sz="1579"/>
            </a:lvl8pPr>
            <a:lvl9pPr marL="3408197" indent="-200482" defTabSz="801929">
              <a:lnSpc>
                <a:spcPct val="90000"/>
              </a:lnSpc>
              <a:spcBef>
                <a:spcPts val="439"/>
              </a:spcBef>
              <a:buFont typeface="Arial" panose="020B0604020202020204" pitchFamily="34" charset="0"/>
              <a:buChar char="•"/>
              <a:defRPr sz="1579"/>
            </a:lvl9pPr>
          </a:lstStyle>
          <a:p>
            <a:r>
              <a:t>Responsable de la conformité aux exigences du RGPD</a:t>
            </a:r>
          </a:p>
        </p:txBody>
      </p:sp>
      <p:sp>
        <p:nvSpPr>
          <p:cNvPr id="50" name="Espace réservé du texte 6">
            <a:extLst>
              <a:ext uri="{FF2B5EF4-FFF2-40B4-BE49-F238E27FC236}">
                <a16:creationId xmlns:a16="http://schemas.microsoft.com/office/drawing/2014/main" id="{A0B67724-517B-238E-FDA6-A65C7AAD435B}"/>
              </a:ext>
            </a:extLst>
          </p:cNvPr>
          <p:cNvSpPr txBox="1">
            <a:spLocks/>
          </p:cNvSpPr>
          <p:nvPr/>
        </p:nvSpPr>
        <p:spPr>
          <a:xfrm>
            <a:off x="6021650" y="3699642"/>
            <a:ext cx="1041820" cy="473555"/>
          </a:xfrm>
          <a:prstGeom prst="rect">
            <a:avLst/>
          </a:prstGeom>
          <a:ln w="3175">
            <a:solidFill>
              <a:schemeClr val="bg2"/>
            </a:solidFill>
            <a:prstDash val="dash"/>
          </a:ln>
        </p:spPr>
        <p:txBody>
          <a:bodyPr wrap="square" lIns="31570" tIns="31570" rIns="31570" bIns="31570" rtlCol="0" anchor="ctr">
            <a:noAutofit/>
          </a:bodyPr>
          <a:lstStyle>
            <a:defPPr>
              <a:defRPr lang="fr-FR"/>
            </a:defPPr>
            <a:lvl1pPr marR="0" lvl="0" indent="0" algn="ctr" defTabSz="803483" fontAlgn="auto">
              <a:lnSpc>
                <a:spcPct val="100000"/>
              </a:lnSpc>
              <a:spcBef>
                <a:spcPts val="0"/>
              </a:spcBef>
              <a:spcAft>
                <a:spcPts val="0"/>
              </a:spcAft>
              <a:buClrTx/>
              <a:buSzTx/>
              <a:buFontTx/>
              <a:buNone/>
              <a:tabLst/>
              <a:defRPr kumimoji="0" sz="1100" i="0" u="none" strike="noStrike" kern="0" cap="none" spc="0" normalizeH="0" baseline="0">
                <a:ln>
                  <a:noFill/>
                </a:ln>
                <a:solidFill>
                  <a:schemeClr val="accent6"/>
                </a:solidFill>
                <a:effectLst/>
                <a:uLnTx/>
                <a:uFillTx/>
                <a:latin typeface="Source Sans Pro Light" panose="020B0403030403020204" pitchFamily="34" charset="0"/>
                <a:ea typeface="Source Sans Pro Light" panose="020B0403030403020204" pitchFamily="34" charset="0"/>
              </a:defRPr>
            </a:lvl1pPr>
            <a:lvl2pPr marL="601447" indent="-200482" algn="l" defTabSz="801929" rtl="0" eaLnBrk="1" latinLnBrk="0" hangingPunct="1">
              <a:lnSpc>
                <a:spcPct val="90000"/>
              </a:lnSpc>
              <a:spcBef>
                <a:spcPts val="439"/>
              </a:spcBef>
              <a:buFont typeface="Arial" panose="020B0604020202020204" pitchFamily="34" charset="0"/>
              <a:buChar char="•"/>
              <a:defRPr sz="2105" kern="1200">
                <a:solidFill>
                  <a:schemeClr val="tx1"/>
                </a:solidFill>
                <a:latin typeface="+mn-lt"/>
                <a:ea typeface="+mn-ea"/>
                <a:cs typeface="+mn-cs"/>
              </a:defRPr>
            </a:lvl2pPr>
            <a:lvl3pPr marL="1002411" indent="-200482" algn="l" defTabSz="801929" rtl="0" eaLnBrk="1" latinLnBrk="0" hangingPunct="1">
              <a:lnSpc>
                <a:spcPct val="90000"/>
              </a:lnSpc>
              <a:spcBef>
                <a:spcPts val="439"/>
              </a:spcBef>
              <a:buFont typeface="Arial" panose="020B0604020202020204" pitchFamily="34" charset="0"/>
              <a:buChar char="•"/>
              <a:defRPr sz="1754" kern="1200">
                <a:solidFill>
                  <a:schemeClr val="tx1"/>
                </a:solidFill>
                <a:latin typeface="+mn-lt"/>
                <a:ea typeface="+mn-ea"/>
                <a:cs typeface="+mn-cs"/>
              </a:defRPr>
            </a:lvl3pPr>
            <a:lvl4pPr marL="1403375"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4pPr>
            <a:lvl5pPr marL="1804340"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5pPr>
            <a:lvl6pPr marL="2205304"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269"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233"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197"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a:lstStyle>
          <a:p>
            <a:r>
              <a:t>Data Processing Register</a:t>
            </a:r>
          </a:p>
        </p:txBody>
      </p:sp>
      <p:sp>
        <p:nvSpPr>
          <p:cNvPr id="51" name="Espace réservé du texte 10">
            <a:extLst>
              <a:ext uri="{FF2B5EF4-FFF2-40B4-BE49-F238E27FC236}">
                <a16:creationId xmlns:a16="http://schemas.microsoft.com/office/drawing/2014/main" id="{8CB2770A-CDEF-676E-3E65-25B1AEFE29CE}"/>
              </a:ext>
            </a:extLst>
          </p:cNvPr>
          <p:cNvSpPr txBox="1">
            <a:spLocks/>
          </p:cNvSpPr>
          <p:nvPr/>
        </p:nvSpPr>
        <p:spPr>
          <a:xfrm>
            <a:off x="6020965" y="4771490"/>
            <a:ext cx="1038605" cy="684471"/>
          </a:xfrm>
          <a:prstGeom prst="rect">
            <a:avLst/>
          </a:prstGeom>
          <a:solidFill>
            <a:schemeClr val="bg2"/>
          </a:solidFill>
          <a:ln>
            <a:solidFill>
              <a:schemeClr val="accent6"/>
            </a:solidFill>
          </a:ln>
        </p:spPr>
        <p:txBody>
          <a:bodyPr wrap="square" lIns="31570" tIns="31570" rIns="31570" bIns="31570" rtlCol="0" anchor="ctr">
            <a:noAutofit/>
          </a:bodyPr>
          <a:lstStyle>
            <a:defPPr>
              <a:defRPr lang="fr-FR"/>
            </a:defPPr>
            <a:lvl1pPr marR="0" lvl="0" indent="0" algn="ctr" defTabSz="803483" fontAlgn="auto">
              <a:lnSpc>
                <a:spcPct val="100000"/>
              </a:lnSpc>
              <a:spcBef>
                <a:spcPts val="0"/>
              </a:spcBef>
              <a:spcAft>
                <a:spcPts val="0"/>
              </a:spcAft>
              <a:buClrTx/>
              <a:buSzTx/>
              <a:buFontTx/>
              <a:buNone/>
              <a:tabLst/>
              <a:defRPr kumimoji="0" sz="1100" i="0" u="none" strike="noStrike" kern="0" cap="none" spc="0" normalizeH="0" baseline="0">
                <a:ln>
                  <a:noFill/>
                </a:ln>
                <a:solidFill>
                  <a:schemeClr val="bg2"/>
                </a:solidFill>
                <a:effectLst/>
                <a:uLnTx/>
                <a:uFillTx/>
                <a:latin typeface="Source Sans Pro Light" panose="020B0403030403020204" pitchFamily="34" charset="0"/>
                <a:ea typeface="Source Sans Pro Light" panose="020B0403030403020204" pitchFamily="34" charset="0"/>
              </a:defRPr>
            </a:lvl1pPr>
            <a:lvl2pPr marL="601447" indent="-200482" defTabSz="801929">
              <a:lnSpc>
                <a:spcPct val="90000"/>
              </a:lnSpc>
              <a:spcBef>
                <a:spcPts val="439"/>
              </a:spcBef>
              <a:buFont typeface="Arial" panose="020B0604020202020204" pitchFamily="34" charset="0"/>
              <a:buChar char="•"/>
              <a:defRPr sz="2105"/>
            </a:lvl2pPr>
            <a:lvl3pPr marL="1002411" indent="-200482" defTabSz="801929">
              <a:lnSpc>
                <a:spcPct val="90000"/>
              </a:lnSpc>
              <a:spcBef>
                <a:spcPts val="439"/>
              </a:spcBef>
              <a:buFont typeface="Arial" panose="020B0604020202020204" pitchFamily="34" charset="0"/>
              <a:buChar char="•"/>
              <a:defRPr sz="1754"/>
            </a:lvl3pPr>
            <a:lvl4pPr marL="1403375" indent="-200482" defTabSz="801929">
              <a:lnSpc>
                <a:spcPct val="90000"/>
              </a:lnSpc>
              <a:spcBef>
                <a:spcPts val="439"/>
              </a:spcBef>
              <a:buFont typeface="Arial" panose="020B0604020202020204" pitchFamily="34" charset="0"/>
              <a:buChar char="•"/>
              <a:defRPr sz="1579"/>
            </a:lvl4pPr>
            <a:lvl5pPr marL="1804340" indent="-200482" defTabSz="801929">
              <a:lnSpc>
                <a:spcPct val="90000"/>
              </a:lnSpc>
              <a:spcBef>
                <a:spcPts val="439"/>
              </a:spcBef>
              <a:buFont typeface="Arial" panose="020B0604020202020204" pitchFamily="34" charset="0"/>
              <a:buChar char="•"/>
              <a:defRPr sz="1579"/>
            </a:lvl5pPr>
            <a:lvl6pPr marL="2205304" indent="-200482" defTabSz="801929">
              <a:lnSpc>
                <a:spcPct val="90000"/>
              </a:lnSpc>
              <a:spcBef>
                <a:spcPts val="439"/>
              </a:spcBef>
              <a:buFont typeface="Arial" panose="020B0604020202020204" pitchFamily="34" charset="0"/>
              <a:buChar char="•"/>
              <a:defRPr sz="1579"/>
            </a:lvl6pPr>
            <a:lvl7pPr marL="2606269" indent="-200482" defTabSz="801929">
              <a:lnSpc>
                <a:spcPct val="90000"/>
              </a:lnSpc>
              <a:spcBef>
                <a:spcPts val="439"/>
              </a:spcBef>
              <a:buFont typeface="Arial" panose="020B0604020202020204" pitchFamily="34" charset="0"/>
              <a:buChar char="•"/>
              <a:defRPr sz="1579"/>
            </a:lvl7pPr>
            <a:lvl8pPr marL="3007233" indent="-200482" defTabSz="801929">
              <a:lnSpc>
                <a:spcPct val="90000"/>
              </a:lnSpc>
              <a:spcBef>
                <a:spcPts val="439"/>
              </a:spcBef>
              <a:buFont typeface="Arial" panose="020B0604020202020204" pitchFamily="34" charset="0"/>
              <a:buChar char="•"/>
              <a:defRPr sz="1579"/>
            </a:lvl8pPr>
            <a:lvl9pPr marL="3408197" indent="-200482" defTabSz="801929">
              <a:lnSpc>
                <a:spcPct val="90000"/>
              </a:lnSpc>
              <a:spcBef>
                <a:spcPts val="439"/>
              </a:spcBef>
              <a:buFont typeface="Arial" panose="020B0604020202020204" pitchFamily="34" charset="0"/>
              <a:buChar char="•"/>
              <a:defRPr sz="1579"/>
            </a:lvl9pPr>
          </a:lstStyle>
          <a:p>
            <a:r>
              <a:t>Transparence</a:t>
            </a:r>
          </a:p>
        </p:txBody>
      </p:sp>
      <p:sp>
        <p:nvSpPr>
          <p:cNvPr id="48" name="ZoneTexte 47">
            <a:extLst>
              <a:ext uri="{FF2B5EF4-FFF2-40B4-BE49-F238E27FC236}">
                <a16:creationId xmlns:a16="http://schemas.microsoft.com/office/drawing/2014/main" id="{4D2C4B19-841A-692D-62A0-C204B521BD5A}"/>
              </a:ext>
            </a:extLst>
          </p:cNvPr>
          <p:cNvSpPr txBox="1"/>
          <p:nvPr/>
        </p:nvSpPr>
        <p:spPr>
          <a:xfrm>
            <a:off x="7165775" y="3699642"/>
            <a:ext cx="1041820" cy="473555"/>
          </a:xfrm>
          <a:prstGeom prst="rect">
            <a:avLst/>
          </a:prstGeom>
          <a:ln w="3175">
            <a:solidFill>
              <a:schemeClr val="bg2"/>
            </a:solidFill>
            <a:prstDash val="dash"/>
          </a:ln>
        </p:spPr>
        <p:txBody>
          <a:bodyPr wrap="square" lIns="31570" tIns="31570" rIns="31570" bIns="31570" rtlCol="0" anchor="ctr">
            <a:noAutofit/>
          </a:bodyPr>
          <a:lstStyle>
            <a:defPPr>
              <a:defRPr lang="fr-FR"/>
            </a:defPPr>
            <a:lvl1pPr marR="0" lvl="0" indent="0" algn="ctr" defTabSz="803483" fontAlgn="auto">
              <a:lnSpc>
                <a:spcPct val="100000"/>
              </a:lnSpc>
              <a:spcBef>
                <a:spcPts val="0"/>
              </a:spcBef>
              <a:spcAft>
                <a:spcPts val="0"/>
              </a:spcAft>
              <a:buClrTx/>
              <a:buSzTx/>
              <a:buFontTx/>
              <a:buNone/>
              <a:tabLst/>
              <a:defRPr kumimoji="0" sz="1100" i="0" u="none" strike="noStrike" kern="0" cap="none" spc="0" normalizeH="0" baseline="0">
                <a:ln>
                  <a:noFill/>
                </a:ln>
                <a:solidFill>
                  <a:schemeClr val="accent6"/>
                </a:solidFill>
                <a:effectLst/>
                <a:uLnTx/>
                <a:uFillTx/>
                <a:latin typeface="Source Sans Pro Light" panose="020B0403030403020204" pitchFamily="34" charset="0"/>
                <a:ea typeface="Source Sans Pro Light" panose="020B0403030403020204" pitchFamily="34" charset="0"/>
              </a:defRPr>
            </a:lvl1pPr>
          </a:lstStyle>
          <a:p>
            <a:r>
              <a:t>Alta seguridad de la infraestructura</a:t>
            </a:r>
          </a:p>
        </p:txBody>
      </p:sp>
      <p:sp>
        <p:nvSpPr>
          <p:cNvPr id="49" name="ZoneTexte 48">
            <a:extLst>
              <a:ext uri="{FF2B5EF4-FFF2-40B4-BE49-F238E27FC236}">
                <a16:creationId xmlns:a16="http://schemas.microsoft.com/office/drawing/2014/main" id="{6B737AB0-360B-859F-DDBD-57A8B57BC5D5}"/>
              </a:ext>
            </a:extLst>
          </p:cNvPr>
          <p:cNvSpPr txBox="1"/>
          <p:nvPr/>
        </p:nvSpPr>
        <p:spPr>
          <a:xfrm>
            <a:off x="7164860" y="4771489"/>
            <a:ext cx="1038605" cy="684470"/>
          </a:xfrm>
          <a:prstGeom prst="rect">
            <a:avLst/>
          </a:prstGeom>
          <a:solidFill>
            <a:schemeClr val="bg2"/>
          </a:solidFill>
          <a:ln>
            <a:solidFill>
              <a:schemeClr val="accent6"/>
            </a:solidFill>
          </a:ln>
        </p:spPr>
        <p:txBody>
          <a:bodyPr wrap="square" lIns="31570" tIns="31570" rIns="31570" bIns="31570" rtlCol="0" anchor="ctr">
            <a:noAutofit/>
          </a:bodyPr>
          <a:lstStyle>
            <a:defPPr>
              <a:defRPr lang="fr-FR"/>
            </a:defPPr>
            <a:lvl1pPr marR="0" lvl="0" indent="0" algn="ctr" defTabSz="803483" fontAlgn="auto">
              <a:lnSpc>
                <a:spcPct val="100000"/>
              </a:lnSpc>
              <a:spcBef>
                <a:spcPts val="0"/>
              </a:spcBef>
              <a:spcAft>
                <a:spcPts val="0"/>
              </a:spcAft>
              <a:buClrTx/>
              <a:buSzTx/>
              <a:buFontTx/>
              <a:buNone/>
              <a:tabLst/>
              <a:defRPr kumimoji="0" sz="1100" i="0" u="none" strike="noStrike" kern="0" cap="none" spc="0" normalizeH="0" baseline="0">
                <a:ln>
                  <a:noFill/>
                </a:ln>
                <a:solidFill>
                  <a:schemeClr val="bg2"/>
                </a:solidFill>
                <a:effectLst/>
                <a:uLnTx/>
                <a:uFillTx/>
                <a:latin typeface="Source Sans Pro Light" panose="020B0403030403020204" pitchFamily="34" charset="0"/>
                <a:ea typeface="Source Sans Pro Light" panose="020B0403030403020204" pitchFamily="34" charset="0"/>
              </a:defRPr>
            </a:lvl1pPr>
            <a:lvl2pPr marL="601447" indent="-200482" defTabSz="801929">
              <a:lnSpc>
                <a:spcPct val="90000"/>
              </a:lnSpc>
              <a:spcBef>
                <a:spcPts val="439"/>
              </a:spcBef>
              <a:buFont typeface="Arial" panose="020B0604020202020204" pitchFamily="34" charset="0"/>
              <a:buChar char="•"/>
              <a:defRPr sz="2105"/>
            </a:lvl2pPr>
            <a:lvl3pPr marL="1002411" indent="-200482" defTabSz="801929">
              <a:lnSpc>
                <a:spcPct val="90000"/>
              </a:lnSpc>
              <a:spcBef>
                <a:spcPts val="439"/>
              </a:spcBef>
              <a:buFont typeface="Arial" panose="020B0604020202020204" pitchFamily="34" charset="0"/>
              <a:buChar char="•"/>
              <a:defRPr sz="1754"/>
            </a:lvl3pPr>
            <a:lvl4pPr marL="1403375" indent="-200482" defTabSz="801929">
              <a:lnSpc>
                <a:spcPct val="90000"/>
              </a:lnSpc>
              <a:spcBef>
                <a:spcPts val="439"/>
              </a:spcBef>
              <a:buFont typeface="Arial" panose="020B0604020202020204" pitchFamily="34" charset="0"/>
              <a:buChar char="•"/>
              <a:defRPr sz="1579"/>
            </a:lvl4pPr>
            <a:lvl5pPr marL="1804340" indent="-200482" defTabSz="801929">
              <a:lnSpc>
                <a:spcPct val="90000"/>
              </a:lnSpc>
              <a:spcBef>
                <a:spcPts val="439"/>
              </a:spcBef>
              <a:buFont typeface="Arial" panose="020B0604020202020204" pitchFamily="34" charset="0"/>
              <a:buChar char="•"/>
              <a:defRPr sz="1579"/>
            </a:lvl5pPr>
            <a:lvl6pPr marL="2205304" indent="-200482" defTabSz="801929">
              <a:lnSpc>
                <a:spcPct val="90000"/>
              </a:lnSpc>
              <a:spcBef>
                <a:spcPts val="439"/>
              </a:spcBef>
              <a:buFont typeface="Arial" panose="020B0604020202020204" pitchFamily="34" charset="0"/>
              <a:buChar char="•"/>
              <a:defRPr sz="1579"/>
            </a:lvl6pPr>
            <a:lvl7pPr marL="2606269" indent="-200482" defTabSz="801929">
              <a:lnSpc>
                <a:spcPct val="90000"/>
              </a:lnSpc>
              <a:spcBef>
                <a:spcPts val="439"/>
              </a:spcBef>
              <a:buFont typeface="Arial" panose="020B0604020202020204" pitchFamily="34" charset="0"/>
              <a:buChar char="•"/>
              <a:defRPr sz="1579"/>
            </a:lvl7pPr>
            <a:lvl8pPr marL="3007233" indent="-200482" defTabSz="801929">
              <a:lnSpc>
                <a:spcPct val="90000"/>
              </a:lnSpc>
              <a:spcBef>
                <a:spcPts val="439"/>
              </a:spcBef>
              <a:buFont typeface="Arial" panose="020B0604020202020204" pitchFamily="34" charset="0"/>
              <a:buChar char="•"/>
              <a:defRPr sz="1579"/>
            </a:lvl8pPr>
            <a:lvl9pPr marL="3408197" indent="-200482" defTabSz="801929">
              <a:lnSpc>
                <a:spcPct val="90000"/>
              </a:lnSpc>
              <a:spcBef>
                <a:spcPts val="439"/>
              </a:spcBef>
              <a:buFont typeface="Arial" panose="020B0604020202020204" pitchFamily="34" charset="0"/>
              <a:buChar char="•"/>
              <a:defRPr sz="1579"/>
            </a:lvl9pPr>
          </a:lstStyle>
          <a:p>
            <a:r>
              <a:rPr lang="fr-FR" sz="965" err="1">
                <a:solidFill>
                  <a:schemeClr val="accent5"/>
                </a:solidFill>
                <a:latin typeface="Source Sans Pro SemiBold" panose="020B0603030403020204" pitchFamily="34" charset="0"/>
                <a:ea typeface="Source Sans Pro SemiBold" panose="020B0603030403020204" pitchFamily="34" charset="0"/>
              </a:rPr>
              <a:t>Cybersecurity</a:t>
            </a:r>
            <a:endParaRPr lang="fr-FR" sz="965">
              <a:solidFill>
                <a:schemeClr val="accent5"/>
              </a:solidFill>
              <a:latin typeface="Source Sans Pro SemiBold" panose="020B0603030403020204" pitchFamily="34" charset="0"/>
              <a:ea typeface="Source Sans Pro SemiBold" panose="020B0603030403020204" pitchFamily="34" charset="0"/>
            </a:endParaRPr>
          </a:p>
        </p:txBody>
      </p:sp>
      <p:sp>
        <p:nvSpPr>
          <p:cNvPr id="40" name="Espace réservé du texte 6">
            <a:extLst>
              <a:ext uri="{FF2B5EF4-FFF2-40B4-BE49-F238E27FC236}">
                <a16:creationId xmlns:a16="http://schemas.microsoft.com/office/drawing/2014/main" id="{E4F7777D-656B-0FCB-D91C-4C73FD7F8AA2}"/>
              </a:ext>
            </a:extLst>
          </p:cNvPr>
          <p:cNvSpPr txBox="1">
            <a:spLocks/>
          </p:cNvSpPr>
          <p:nvPr/>
        </p:nvSpPr>
        <p:spPr>
          <a:xfrm>
            <a:off x="8309900" y="3699642"/>
            <a:ext cx="1041820" cy="473555"/>
          </a:xfrm>
          <a:prstGeom prst="rect">
            <a:avLst/>
          </a:prstGeom>
          <a:ln w="3175">
            <a:solidFill>
              <a:schemeClr val="bg2"/>
            </a:solidFill>
            <a:prstDash val="dash"/>
          </a:ln>
        </p:spPr>
        <p:txBody>
          <a:bodyPr wrap="square" lIns="31570" tIns="31570" rIns="31570" bIns="31570" rtlCol="0" anchor="ctr">
            <a:noAutofit/>
          </a:bodyPr>
          <a:lstStyle>
            <a:defPPr>
              <a:defRPr lang="fr-FR"/>
            </a:defPPr>
            <a:lvl1pPr marR="0" lvl="0" indent="0" algn="ctr" defTabSz="803483" fontAlgn="auto">
              <a:lnSpc>
                <a:spcPct val="100000"/>
              </a:lnSpc>
              <a:spcBef>
                <a:spcPts val="0"/>
              </a:spcBef>
              <a:spcAft>
                <a:spcPts val="0"/>
              </a:spcAft>
              <a:buClrTx/>
              <a:buSzTx/>
              <a:buFontTx/>
              <a:buNone/>
              <a:tabLst/>
              <a:defRPr kumimoji="0" sz="1100" i="0" u="none" strike="noStrike" kern="0" cap="none" spc="0" normalizeH="0" baseline="0">
                <a:ln>
                  <a:noFill/>
                </a:ln>
                <a:solidFill>
                  <a:schemeClr val="accent6"/>
                </a:solidFill>
                <a:effectLst/>
                <a:uLnTx/>
                <a:uFillTx/>
                <a:latin typeface="Source Sans Pro Light" panose="020B0403030403020204" pitchFamily="34" charset="0"/>
                <a:ea typeface="Source Sans Pro Light" panose="020B0403030403020204" pitchFamily="34" charset="0"/>
              </a:defRPr>
            </a:lvl1pPr>
            <a:lvl2pPr marL="601447" indent="-200482" algn="l" defTabSz="801929" rtl="0" eaLnBrk="1" latinLnBrk="0" hangingPunct="1">
              <a:lnSpc>
                <a:spcPct val="90000"/>
              </a:lnSpc>
              <a:spcBef>
                <a:spcPts val="439"/>
              </a:spcBef>
              <a:buFont typeface="Arial" panose="020B0604020202020204" pitchFamily="34" charset="0"/>
              <a:buChar char="•"/>
              <a:defRPr sz="2105" kern="1200">
                <a:solidFill>
                  <a:schemeClr val="tx1"/>
                </a:solidFill>
                <a:latin typeface="+mn-lt"/>
                <a:ea typeface="+mn-ea"/>
                <a:cs typeface="+mn-cs"/>
              </a:defRPr>
            </a:lvl2pPr>
            <a:lvl3pPr marL="1002411" indent="-200482" algn="l" defTabSz="801929" rtl="0" eaLnBrk="1" latinLnBrk="0" hangingPunct="1">
              <a:lnSpc>
                <a:spcPct val="90000"/>
              </a:lnSpc>
              <a:spcBef>
                <a:spcPts val="439"/>
              </a:spcBef>
              <a:buFont typeface="Arial" panose="020B0604020202020204" pitchFamily="34" charset="0"/>
              <a:buChar char="•"/>
              <a:defRPr sz="1754" kern="1200">
                <a:solidFill>
                  <a:schemeClr val="tx1"/>
                </a:solidFill>
                <a:latin typeface="+mn-lt"/>
                <a:ea typeface="+mn-ea"/>
                <a:cs typeface="+mn-cs"/>
              </a:defRPr>
            </a:lvl3pPr>
            <a:lvl4pPr marL="1403375"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4pPr>
            <a:lvl5pPr marL="1804340"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5pPr>
            <a:lvl6pPr marL="2205304"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269"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233"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197" indent="-200482" algn="l" defTabSz="801929"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a:lstStyle>
          <a:p>
            <a:r>
              <a:t>Mesures de sécurité</a:t>
            </a:r>
          </a:p>
        </p:txBody>
      </p:sp>
      <p:sp>
        <p:nvSpPr>
          <p:cNvPr id="42" name="ZoneTexte 41">
            <a:extLst>
              <a:ext uri="{FF2B5EF4-FFF2-40B4-BE49-F238E27FC236}">
                <a16:creationId xmlns:a16="http://schemas.microsoft.com/office/drawing/2014/main" id="{54BF1191-85E5-2FB1-CD46-8D8879D231DF}"/>
              </a:ext>
            </a:extLst>
          </p:cNvPr>
          <p:cNvSpPr txBox="1"/>
          <p:nvPr/>
        </p:nvSpPr>
        <p:spPr>
          <a:xfrm>
            <a:off x="8308757" y="4771489"/>
            <a:ext cx="1038606" cy="684470"/>
          </a:xfrm>
          <a:prstGeom prst="rect">
            <a:avLst/>
          </a:prstGeom>
          <a:solidFill>
            <a:schemeClr val="bg2"/>
          </a:solidFill>
          <a:ln>
            <a:solidFill>
              <a:schemeClr val="accent6"/>
            </a:solidFill>
          </a:ln>
        </p:spPr>
        <p:txBody>
          <a:bodyPr wrap="square" lIns="31570" tIns="31570" rIns="31570" bIns="31570" rtlCol="0" anchor="ctr">
            <a:noAutofit/>
          </a:bodyPr>
          <a:lstStyle>
            <a:defPPr>
              <a:defRPr lang="fr-FR"/>
            </a:defPPr>
            <a:lvl1pPr marR="0" lvl="0" indent="0" algn="ctr" defTabSz="803483" fontAlgn="auto">
              <a:lnSpc>
                <a:spcPct val="100000"/>
              </a:lnSpc>
              <a:spcBef>
                <a:spcPts val="0"/>
              </a:spcBef>
              <a:spcAft>
                <a:spcPts val="0"/>
              </a:spcAft>
              <a:buClrTx/>
              <a:buSzTx/>
              <a:buFontTx/>
              <a:buNone/>
              <a:tabLst/>
              <a:defRPr kumimoji="0" sz="1100" i="0" u="none" strike="noStrike" kern="0" cap="none" spc="0" normalizeH="0" baseline="0">
                <a:ln>
                  <a:noFill/>
                </a:ln>
                <a:solidFill>
                  <a:schemeClr val="bg2"/>
                </a:solidFill>
                <a:effectLst/>
                <a:uLnTx/>
                <a:uFillTx/>
                <a:latin typeface="Source Sans Pro Light" panose="020B0403030403020204" pitchFamily="34" charset="0"/>
                <a:ea typeface="Source Sans Pro Light" panose="020B0403030403020204" pitchFamily="34" charset="0"/>
              </a:defRPr>
            </a:lvl1pPr>
            <a:lvl2pPr marL="601447" indent="-200482" defTabSz="801929">
              <a:lnSpc>
                <a:spcPct val="90000"/>
              </a:lnSpc>
              <a:spcBef>
                <a:spcPts val="439"/>
              </a:spcBef>
              <a:buFont typeface="Arial" panose="020B0604020202020204" pitchFamily="34" charset="0"/>
              <a:buChar char="•"/>
              <a:defRPr sz="2105"/>
            </a:lvl2pPr>
            <a:lvl3pPr marL="1002411" indent="-200482" defTabSz="801929">
              <a:lnSpc>
                <a:spcPct val="90000"/>
              </a:lnSpc>
              <a:spcBef>
                <a:spcPts val="439"/>
              </a:spcBef>
              <a:buFont typeface="Arial" panose="020B0604020202020204" pitchFamily="34" charset="0"/>
              <a:buChar char="•"/>
              <a:defRPr sz="1754"/>
            </a:lvl3pPr>
            <a:lvl4pPr marL="1403375" indent="-200482" defTabSz="801929">
              <a:lnSpc>
                <a:spcPct val="90000"/>
              </a:lnSpc>
              <a:spcBef>
                <a:spcPts val="439"/>
              </a:spcBef>
              <a:buFont typeface="Arial" panose="020B0604020202020204" pitchFamily="34" charset="0"/>
              <a:buChar char="•"/>
              <a:defRPr sz="1579"/>
            </a:lvl4pPr>
            <a:lvl5pPr marL="1804340" indent="-200482" defTabSz="801929">
              <a:lnSpc>
                <a:spcPct val="90000"/>
              </a:lnSpc>
              <a:spcBef>
                <a:spcPts val="439"/>
              </a:spcBef>
              <a:buFont typeface="Arial" panose="020B0604020202020204" pitchFamily="34" charset="0"/>
              <a:buChar char="•"/>
              <a:defRPr sz="1579"/>
            </a:lvl5pPr>
            <a:lvl6pPr marL="2205304" indent="-200482" defTabSz="801929">
              <a:lnSpc>
                <a:spcPct val="90000"/>
              </a:lnSpc>
              <a:spcBef>
                <a:spcPts val="439"/>
              </a:spcBef>
              <a:buFont typeface="Arial" panose="020B0604020202020204" pitchFamily="34" charset="0"/>
              <a:buChar char="•"/>
              <a:defRPr sz="1579"/>
            </a:lvl6pPr>
            <a:lvl7pPr marL="2606269" indent="-200482" defTabSz="801929">
              <a:lnSpc>
                <a:spcPct val="90000"/>
              </a:lnSpc>
              <a:spcBef>
                <a:spcPts val="439"/>
              </a:spcBef>
              <a:buFont typeface="Arial" panose="020B0604020202020204" pitchFamily="34" charset="0"/>
              <a:buChar char="•"/>
              <a:defRPr sz="1579"/>
            </a:lvl7pPr>
            <a:lvl8pPr marL="3007233" indent="-200482" defTabSz="801929">
              <a:lnSpc>
                <a:spcPct val="90000"/>
              </a:lnSpc>
              <a:spcBef>
                <a:spcPts val="439"/>
              </a:spcBef>
              <a:buFont typeface="Arial" panose="020B0604020202020204" pitchFamily="34" charset="0"/>
              <a:buChar char="•"/>
              <a:defRPr sz="1579"/>
            </a:lvl8pPr>
            <a:lvl9pPr marL="3408197" indent="-200482" defTabSz="801929">
              <a:lnSpc>
                <a:spcPct val="90000"/>
              </a:lnSpc>
              <a:spcBef>
                <a:spcPts val="439"/>
              </a:spcBef>
              <a:buFont typeface="Arial" panose="020B0604020202020204" pitchFamily="34" charset="0"/>
              <a:buChar char="•"/>
              <a:defRPr sz="1579"/>
            </a:lvl9pPr>
          </a:lstStyle>
          <a:p>
            <a:r>
              <a:t>Mesures contre les violations de données</a:t>
            </a:r>
          </a:p>
        </p:txBody>
      </p:sp>
      <p:pic>
        <p:nvPicPr>
          <p:cNvPr id="67" name="Graphique 66">
            <a:extLst>
              <a:ext uri="{FF2B5EF4-FFF2-40B4-BE49-F238E27FC236}">
                <a16:creationId xmlns:a16="http://schemas.microsoft.com/office/drawing/2014/main" id="{3C5DB310-681F-D55B-3F01-1EB5CF001C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98352" y="4242636"/>
            <a:ext cx="441984" cy="441984"/>
          </a:xfrm>
          <a:prstGeom prst="rect">
            <a:avLst/>
          </a:prstGeom>
        </p:spPr>
      </p:pic>
      <p:pic>
        <p:nvPicPr>
          <p:cNvPr id="69" name="Graphique 68">
            <a:extLst>
              <a:ext uri="{FF2B5EF4-FFF2-40B4-BE49-F238E27FC236}">
                <a16:creationId xmlns:a16="http://schemas.microsoft.com/office/drawing/2014/main" id="{9A7D39D3-867C-E4B5-2843-309A651639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63171" y="4242636"/>
            <a:ext cx="441984" cy="441984"/>
          </a:xfrm>
          <a:prstGeom prst="rect">
            <a:avLst/>
          </a:prstGeom>
        </p:spPr>
      </p:pic>
      <p:pic>
        <p:nvPicPr>
          <p:cNvPr id="71" name="Graphique 70">
            <a:extLst>
              <a:ext uri="{FF2B5EF4-FFF2-40B4-BE49-F238E27FC236}">
                <a16:creationId xmlns:a16="http://schemas.microsoft.com/office/drawing/2014/main" id="{FEAF23F5-4BC0-C719-F1D1-BBA1D7DE03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56484" y="4284383"/>
            <a:ext cx="378844" cy="367364"/>
          </a:xfrm>
          <a:prstGeom prst="rect">
            <a:avLst/>
          </a:prstGeom>
        </p:spPr>
      </p:pic>
      <p:pic>
        <p:nvPicPr>
          <p:cNvPr id="73" name="Graphique 72">
            <a:extLst>
              <a:ext uri="{FF2B5EF4-FFF2-40B4-BE49-F238E27FC236}">
                <a16:creationId xmlns:a16="http://schemas.microsoft.com/office/drawing/2014/main" id="{9EA6D798-ABA7-DCB5-A92F-4BDFA7F19D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36636" y="4272296"/>
            <a:ext cx="396766" cy="396766"/>
          </a:xfrm>
          <a:prstGeom prst="rect">
            <a:avLst/>
          </a:prstGeom>
        </p:spPr>
      </p:pic>
      <p:pic>
        <p:nvPicPr>
          <p:cNvPr id="75" name="Graphique 74">
            <a:extLst>
              <a:ext uri="{FF2B5EF4-FFF2-40B4-BE49-F238E27FC236}">
                <a16:creationId xmlns:a16="http://schemas.microsoft.com/office/drawing/2014/main" id="{A840A886-B968-5020-FAEC-9C8057BCED6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3845" y="4242636"/>
            <a:ext cx="511315" cy="441984"/>
          </a:xfrm>
          <a:prstGeom prst="rect">
            <a:avLst/>
          </a:prstGeom>
        </p:spPr>
      </p:pic>
      <p:pic>
        <p:nvPicPr>
          <p:cNvPr id="77" name="Graphique 76">
            <a:extLst>
              <a:ext uri="{FF2B5EF4-FFF2-40B4-BE49-F238E27FC236}">
                <a16:creationId xmlns:a16="http://schemas.microsoft.com/office/drawing/2014/main" id="{5F824E80-7BD5-EACA-5F00-18CF260A931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0136" y="3128417"/>
            <a:ext cx="388595" cy="388595"/>
          </a:xfrm>
          <a:prstGeom prst="rect">
            <a:avLst/>
          </a:prstGeom>
        </p:spPr>
      </p:pic>
      <p:pic>
        <p:nvPicPr>
          <p:cNvPr id="79" name="Graphique 78">
            <a:extLst>
              <a:ext uri="{FF2B5EF4-FFF2-40B4-BE49-F238E27FC236}">
                <a16:creationId xmlns:a16="http://schemas.microsoft.com/office/drawing/2014/main" id="{C3C8F9E9-D09B-6291-5573-DE9E7E65DA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43690" y="4251351"/>
            <a:ext cx="441984" cy="441984"/>
          </a:xfrm>
          <a:prstGeom prst="rect">
            <a:avLst/>
          </a:prstGeom>
        </p:spPr>
      </p:pic>
      <p:pic>
        <p:nvPicPr>
          <p:cNvPr id="81" name="Graphique 80">
            <a:extLst>
              <a:ext uri="{FF2B5EF4-FFF2-40B4-BE49-F238E27FC236}">
                <a16:creationId xmlns:a16="http://schemas.microsoft.com/office/drawing/2014/main" id="{2EF51874-1C82-1BF5-D0CA-BDAF7B2EDE8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46079" y="4256657"/>
            <a:ext cx="441984" cy="429111"/>
          </a:xfrm>
          <a:prstGeom prst="rect">
            <a:avLst/>
          </a:prstGeom>
        </p:spPr>
      </p:pic>
      <p:pic>
        <p:nvPicPr>
          <p:cNvPr id="83" name="Graphique 82">
            <a:extLst>
              <a:ext uri="{FF2B5EF4-FFF2-40B4-BE49-F238E27FC236}">
                <a16:creationId xmlns:a16="http://schemas.microsoft.com/office/drawing/2014/main" id="{FF4EAB6A-01C0-5D20-F779-6361293F543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29434" y="4251351"/>
            <a:ext cx="446079" cy="441984"/>
          </a:xfrm>
          <a:prstGeom prst="rect">
            <a:avLst/>
          </a:prstGeom>
        </p:spPr>
      </p:pic>
      <p:pic>
        <p:nvPicPr>
          <p:cNvPr id="85" name="Graphique 84">
            <a:extLst>
              <a:ext uri="{FF2B5EF4-FFF2-40B4-BE49-F238E27FC236}">
                <a16:creationId xmlns:a16="http://schemas.microsoft.com/office/drawing/2014/main" id="{4D0BDFB6-7748-96BD-0A25-2757868B295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360716" y="4251351"/>
            <a:ext cx="363986" cy="441984"/>
          </a:xfrm>
          <a:prstGeom prst="rect">
            <a:avLst/>
          </a:prstGeom>
        </p:spPr>
      </p:pic>
    </p:spTree>
    <p:extLst>
      <p:ext uri="{BB962C8B-B14F-4D97-AF65-F5344CB8AC3E}">
        <p14:creationId xmlns:p14="http://schemas.microsoft.com/office/powerpoint/2010/main" val="6239523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7323F-075E-1E6C-D298-03DF484789C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73C3D76-8E82-63CC-02D5-7ADC7EE5CD91}"/>
              </a:ext>
            </a:extLst>
          </p:cNvPr>
          <p:cNvSpPr>
            <a:spLocks noGrp="1"/>
          </p:cNvSpPr>
          <p:nvPr>
            <p:ph type="title"/>
          </p:nvPr>
        </p:nvSpPr>
        <p:spPr/>
        <p:txBody>
          <a:bodyPr/>
          <a:lstStyle/>
          <a:p>
            <a:r>
              <a:rPr lang="en-GB">
                <a:latin typeface="+mj-lt"/>
              </a:rPr>
              <a:t>Quinten &amp; Sovereign Technologies </a:t>
            </a:r>
            <a:br>
              <a:rPr lang="en-GB" sz="2806">
                <a:latin typeface="Montserrat Light" pitchFamily="2" charset="0"/>
              </a:rPr>
            </a:br>
            <a:endParaRPr lang="en-US"/>
          </a:p>
        </p:txBody>
      </p:sp>
      <p:sp>
        <p:nvSpPr>
          <p:cNvPr id="10" name="Text Placeholder 9">
            <a:extLst>
              <a:ext uri="{FF2B5EF4-FFF2-40B4-BE49-F238E27FC236}">
                <a16:creationId xmlns:a16="http://schemas.microsoft.com/office/drawing/2014/main" id="{0619E672-190E-A70B-F551-04084CD89B50}"/>
              </a:ext>
            </a:extLst>
          </p:cNvPr>
          <p:cNvSpPr>
            <a:spLocks noGrp="1"/>
          </p:cNvSpPr>
          <p:nvPr>
            <p:ph type="body" sz="quarter" idx="17"/>
          </p:nvPr>
        </p:nvSpPr>
        <p:spPr/>
        <p:txBody>
          <a:bodyPr/>
          <a:lstStyle/>
          <a:p>
            <a:r>
              <a:rPr lang="fr-FR"/>
              <a:t>QH: Quinten Health</a:t>
            </a:r>
          </a:p>
        </p:txBody>
      </p:sp>
      <p:sp>
        <p:nvSpPr>
          <p:cNvPr id="4" name="Espace réservé du contenu 3">
            <a:extLst>
              <a:ext uri="{FF2B5EF4-FFF2-40B4-BE49-F238E27FC236}">
                <a16:creationId xmlns:a16="http://schemas.microsoft.com/office/drawing/2014/main" id="{28777CA0-9379-6DC3-6EC3-84F1E1EF52CA}"/>
              </a:ext>
            </a:extLst>
          </p:cNvPr>
          <p:cNvSpPr>
            <a:spLocks noGrp="1"/>
          </p:cNvSpPr>
          <p:nvPr>
            <p:ph idx="1"/>
          </p:nvPr>
        </p:nvSpPr>
        <p:spPr/>
        <p:txBody>
          <a:bodyPr>
            <a:noAutofit/>
          </a:bodyPr>
          <a:lstStyle/>
          <a:p>
            <a:r>
              <a:t>Cap Digital: Quinten est un lauréat de l'appel à projets Hyper Open X, visant à diffuser des technologies cloud/edge développées localement au sein de l'écosystème numérique français, en particulier les PME et les startups. Opéré par Cap Digital et Bpifrance dans le cadre du plan France 2030.</a:t>
            </a:r>
          </a:p>
          <a:p/>
          <a:p>
            <a:r>
              <a:t>Nous avons également développé une expertise approfondie dans les technologies souveraines et les applications d'IA de qualité réglementaire, impliquant des Modèles de Langage de Grande Taille (LLM).</a:t>
            </a:r>
          </a:p>
        </p:txBody>
      </p:sp>
      <p:pic>
        <p:nvPicPr>
          <p:cNvPr id="2" name="Picture 4">
            <a:extLst>
              <a:ext uri="{FF2B5EF4-FFF2-40B4-BE49-F238E27FC236}">
                <a16:creationId xmlns:a16="http://schemas.microsoft.com/office/drawing/2014/main" id="{49FA17C5-0247-CE90-404F-92556E63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935" y="4123480"/>
            <a:ext cx="1855154" cy="5327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Cap Digital — le pôle européen de la transition numérique et ...">
            <a:extLst>
              <a:ext uri="{FF2B5EF4-FFF2-40B4-BE49-F238E27FC236}">
                <a16:creationId xmlns:a16="http://schemas.microsoft.com/office/drawing/2014/main" id="{1988B7C2-3F4F-0358-9BFC-C7855CCFBA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6403" y="3796944"/>
            <a:ext cx="1185784" cy="11857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08EB10-F1FE-4EED-FDF5-7E824B0EE3DE}"/>
              </a:ext>
            </a:extLst>
          </p:cNvPr>
          <p:cNvSpPr/>
          <p:nvPr/>
        </p:nvSpPr>
        <p:spPr>
          <a:xfrm rot="16200000">
            <a:off x="7752728" y="2947292"/>
            <a:ext cx="5673245" cy="204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65">
                <a:solidFill>
                  <a:schemeClr val="accent6"/>
                </a:solidFill>
                <a:latin typeface="Source Sans Pro SemiBold" panose="020B0603030403020204" pitchFamily="34" charset="0"/>
                <a:cs typeface="Circular Std Medium" panose="020B0604020101010102" pitchFamily="34" charset="0"/>
              </a:rPr>
              <a:t>STRICTLY CONFIDENTIAL</a:t>
            </a:r>
          </a:p>
        </p:txBody>
      </p:sp>
      <p:sp>
        <p:nvSpPr>
          <p:cNvPr id="6" name="Espace réservé du numéro de diapositive 5">
            <a:extLst>
              <a:ext uri="{FF2B5EF4-FFF2-40B4-BE49-F238E27FC236}">
                <a16:creationId xmlns:a16="http://schemas.microsoft.com/office/drawing/2014/main" id="{8915C0D7-988F-032F-7760-BC36029DA1EE}"/>
              </a:ext>
            </a:extLst>
          </p:cNvPr>
          <p:cNvSpPr>
            <a:spLocks noGrp="1"/>
          </p:cNvSpPr>
          <p:nvPr>
            <p:ph type="sldNum" sz="quarter" idx="4"/>
          </p:nvPr>
        </p:nvSpPr>
        <p:spPr/>
        <p:txBody>
          <a:bodyPr/>
          <a:lstStyle/>
          <a:p>
            <a:fld id="{8843CB48-5C74-3C40-96D5-AE391F5F8F57}" type="slidenum">
              <a:rPr lang="en-FR" smtClean="0"/>
              <a:pPr/>
              <a:t>39</a:t>
            </a:fld>
            <a:endParaRPr lang="en-FR"/>
          </a:p>
        </p:txBody>
      </p:sp>
    </p:spTree>
    <p:extLst>
      <p:ext uri="{BB962C8B-B14F-4D97-AF65-F5344CB8AC3E}">
        <p14:creationId xmlns:p14="http://schemas.microsoft.com/office/powerpoint/2010/main" val="3144858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1783B40-94CB-A5DA-B4D7-033EA701B5F8}"/>
              </a:ext>
            </a:extLst>
          </p:cNvPr>
          <p:cNvSpPr>
            <a:spLocks noGrp="1"/>
          </p:cNvSpPr>
          <p:nvPr>
            <p:ph type="body" sz="quarter" idx="13"/>
          </p:nvPr>
        </p:nvSpPr>
        <p:spPr/>
        <p:txBody>
          <a:bodyPr/>
          <a:lstStyle/>
          <a:p>
            <a:r>
              <a:t>Global Capabilities</a:t>
            </a:r>
          </a:p>
        </p:txBody>
      </p:sp>
    </p:spTree>
    <p:extLst>
      <p:ext uri="{BB962C8B-B14F-4D97-AF65-F5344CB8AC3E}">
        <p14:creationId xmlns:p14="http://schemas.microsoft.com/office/powerpoint/2010/main" val="2257440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9E2C4E4F-9A94-4A25-8CCD-5B9D8546ACA5}"/>
              </a:ext>
            </a:extLst>
          </p:cNvPr>
          <p:cNvSpPr>
            <a:spLocks noGrp="1"/>
          </p:cNvSpPr>
          <p:nvPr>
            <p:ph type="body" sz="quarter" idx="13"/>
          </p:nvPr>
        </p:nvSpPr>
        <p:spPr/>
        <p:txBody>
          <a:bodyPr lIns="91440" tIns="45720" rIns="91440" bIns="45720" anchor="ctr"/>
          <a:lstStyle/>
          <a:p>
            <a:r>
              <a:t>Table of Contents</a:t>
            </a:r>
          </a:p>
        </p:txBody>
      </p:sp>
      <p:sp>
        <p:nvSpPr>
          <p:cNvPr id="2" name="Espace réservé du texte 1">
            <a:extLst>
              <a:ext uri="{FF2B5EF4-FFF2-40B4-BE49-F238E27FC236}">
                <a16:creationId xmlns:a16="http://schemas.microsoft.com/office/drawing/2014/main" id="{CE7994CA-E4D3-4F6D-9369-783D7AF9A9C0}"/>
              </a:ext>
            </a:extLst>
          </p:cNvPr>
          <p:cNvSpPr>
            <a:spLocks noGrp="1"/>
          </p:cNvSpPr>
          <p:nvPr>
            <p:ph type="body" sz="quarter" idx="23"/>
          </p:nvPr>
        </p:nvSpPr>
        <p:spPr/>
        <p:txBody>
          <a:bodyPr lIns="91440" tIns="45720" rIns="91440" bIns="45720" anchor="ctr" anchorCtr="0">
            <a:normAutofit/>
          </a:bodyPr>
          <a:lstStyle/>
          <a:p>
            <a:r>
              <a:t>Quinten &amp; Quinten Finance</a:t>
            </a:r>
          </a:p>
          <a:p>
            <a:r>
              <a:t>Our offer</a:t>
            </a:r>
          </a:p>
          <a:p>
            <a:r>
              <a:t>Examples of projects</a:t>
            </a:r>
          </a:p>
        </p:txBody>
      </p:sp>
    </p:spTree>
    <p:extLst>
      <p:ext uri="{BB962C8B-B14F-4D97-AF65-F5344CB8AC3E}">
        <p14:creationId xmlns:p14="http://schemas.microsoft.com/office/powerpoint/2010/main" val="662347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9FE3D-FB93-209A-02F0-2CCEB12C173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84EC948-1A44-5CFB-D98E-23F89FD932FA}"/>
              </a:ext>
            </a:extLst>
          </p:cNvPr>
          <p:cNvSpPr>
            <a:spLocks noGrp="1"/>
          </p:cNvSpPr>
          <p:nvPr>
            <p:ph type="title"/>
          </p:nvPr>
        </p:nvSpPr>
        <p:spPr>
          <a:xfrm>
            <a:off x="565411" y="100520"/>
            <a:ext cx="9581071" cy="1242508"/>
          </a:xfrm>
        </p:spPr>
        <p:txBody>
          <a:bodyPr/>
          <a:lstStyle/>
          <a:p>
            <a:r>
              <a:t>We support our clients in transforming the way they make decisions, through three complementary levels of intervention — depending on their needs for understanding, prediction, or augmented thinking.</a:t>
            </a:r>
          </a:p>
        </p:txBody>
      </p:sp>
      <p:sp>
        <p:nvSpPr>
          <p:cNvPr id="3" name="Flèche : pentagone 2">
            <a:extLst>
              <a:ext uri="{FF2B5EF4-FFF2-40B4-BE49-F238E27FC236}">
                <a16:creationId xmlns:a16="http://schemas.microsoft.com/office/drawing/2014/main" id="{186BC7F0-A5C9-5DB7-780F-C20D2D335598}"/>
              </a:ext>
            </a:extLst>
          </p:cNvPr>
          <p:cNvSpPr/>
          <p:nvPr/>
        </p:nvSpPr>
        <p:spPr>
          <a:xfrm>
            <a:off x="414334" y="1566406"/>
            <a:ext cx="2929177" cy="850789"/>
          </a:xfrm>
          <a:prstGeom prst="homePlat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t>Understand —</a:t>
            </a:r>
          </a:p>
          <a:p>
            <a:r>
              <a:t>Diagnose &amp; make sense of complexity</a:t>
            </a:r>
          </a:p>
        </p:txBody>
      </p:sp>
      <p:sp>
        <p:nvSpPr>
          <p:cNvPr id="4" name="Flèche : chevron 3">
            <a:extLst>
              <a:ext uri="{FF2B5EF4-FFF2-40B4-BE49-F238E27FC236}">
                <a16:creationId xmlns:a16="http://schemas.microsoft.com/office/drawing/2014/main" id="{BD8BC9EC-0CE0-437F-147D-137E644FF212}"/>
              </a:ext>
            </a:extLst>
          </p:cNvPr>
          <p:cNvSpPr/>
          <p:nvPr/>
        </p:nvSpPr>
        <p:spPr>
          <a:xfrm>
            <a:off x="3613856" y="1566406"/>
            <a:ext cx="3204376" cy="850789"/>
          </a:xfrm>
          <a:prstGeom prst="chevron">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t>Prévoir —</a:t>
            </a:r>
          </a:p>
          <a:p>
            <a:r>
              <a:t>Anticiper et déclencher les bonnes actions</a:t>
            </a:r>
          </a:p>
        </p:txBody>
      </p:sp>
      <p:sp>
        <p:nvSpPr>
          <p:cNvPr id="5" name="Flèche : chevron 4">
            <a:extLst>
              <a:ext uri="{FF2B5EF4-FFF2-40B4-BE49-F238E27FC236}">
                <a16:creationId xmlns:a16="http://schemas.microsoft.com/office/drawing/2014/main" id="{0B3E1561-B70A-ED12-9F00-50FEA8159594}"/>
              </a:ext>
            </a:extLst>
          </p:cNvPr>
          <p:cNvSpPr/>
          <p:nvPr/>
        </p:nvSpPr>
        <p:spPr>
          <a:xfrm>
            <a:off x="7013029" y="1566406"/>
            <a:ext cx="3204376" cy="850789"/>
          </a:xfrm>
          <a:prstGeom prst="chevron">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t>Amplify —</a:t>
            </a:r>
          </a:p>
          <a:p>
            <a:r>
              <a:t>Support decision-making in real time</a:t>
            </a:r>
          </a:p>
        </p:txBody>
      </p:sp>
      <p:sp>
        <p:nvSpPr>
          <p:cNvPr id="7" name="ZoneTexte 6">
            <a:extLst>
              <a:ext uri="{FF2B5EF4-FFF2-40B4-BE49-F238E27FC236}">
                <a16:creationId xmlns:a16="http://schemas.microsoft.com/office/drawing/2014/main" id="{895EAEE6-785F-8893-7113-7C4448E0094B}"/>
              </a:ext>
            </a:extLst>
          </p:cNvPr>
          <p:cNvSpPr txBox="1"/>
          <p:nvPr/>
        </p:nvSpPr>
        <p:spPr>
          <a:xfrm>
            <a:off x="350727" y="2417195"/>
            <a:ext cx="3171703" cy="830997"/>
          </a:xfrm>
          <a:prstGeom prst="rect">
            <a:avLst/>
          </a:prstGeom>
          <a:noFill/>
        </p:spPr>
        <p:txBody>
          <a:bodyPr wrap="square">
            <a:spAutoFit/>
          </a:bodyPr>
          <a:lstStyle/>
          <a:p>
            <a:r>
              <a:t>Découvrir et structurer des phénomènes commerciaux complexes en utilisant des données disponibles. Clarifier les causes profondes, mesurer les impacts et façonner des stratégies opérationnelles.</a:t>
            </a:r>
          </a:p>
        </p:txBody>
      </p:sp>
      <p:sp>
        <p:nvSpPr>
          <p:cNvPr id="8" name="ZoneTexte 7">
            <a:extLst>
              <a:ext uri="{FF2B5EF4-FFF2-40B4-BE49-F238E27FC236}">
                <a16:creationId xmlns:a16="http://schemas.microsoft.com/office/drawing/2014/main" id="{778C30A1-2284-2AAC-9A81-6D659DC60A92}"/>
              </a:ext>
            </a:extLst>
          </p:cNvPr>
          <p:cNvSpPr txBox="1"/>
          <p:nvPr/>
        </p:nvSpPr>
        <p:spPr>
          <a:xfrm>
            <a:off x="3586036" y="2409951"/>
            <a:ext cx="3204375" cy="830997"/>
          </a:xfrm>
          <a:prstGeom prst="rect">
            <a:avLst/>
          </a:prstGeom>
          <a:noFill/>
        </p:spPr>
        <p:txBody>
          <a:bodyPr wrap="square">
            <a:spAutoFit/>
          </a:bodyPr>
          <a:lstStyle/>
          <a:p>
            <a:r>
              <a:t>Detect weak signals, generate forecasts, and uncover emerging risks or opportunities.</a:t>
            </a:r>
          </a:p>
          <a:p>
            <a:r>
              <a:t>Enable targeted, timely action before issues escalate.</a:t>
            </a:r>
          </a:p>
        </p:txBody>
      </p:sp>
      <p:sp>
        <p:nvSpPr>
          <p:cNvPr id="12" name="ZoneTexte 11">
            <a:extLst>
              <a:ext uri="{FF2B5EF4-FFF2-40B4-BE49-F238E27FC236}">
                <a16:creationId xmlns:a16="http://schemas.microsoft.com/office/drawing/2014/main" id="{25432327-DB10-2481-8EDB-DB5AD9CD16E0}"/>
              </a:ext>
            </a:extLst>
          </p:cNvPr>
          <p:cNvSpPr txBox="1"/>
          <p:nvPr/>
        </p:nvSpPr>
        <p:spPr>
          <a:xfrm>
            <a:off x="6985208" y="2409950"/>
            <a:ext cx="3355878" cy="830997"/>
          </a:xfrm>
          <a:prstGeom prst="rect">
            <a:avLst/>
          </a:prstGeom>
          <a:noFill/>
        </p:spPr>
        <p:txBody>
          <a:bodyPr wrap="square">
            <a:spAutoFit/>
          </a:bodyPr>
          <a:lstStyle/>
          <a:p>
            <a:r>
              <a:t>Provide augmented intelligence, connected to real-time data, to support human reasoning.</a:t>
            </a:r>
          </a:p>
          <a:p>
            <a:r>
              <a:t>The system doesn’t just predict — it thinks with you.</a:t>
            </a:r>
          </a:p>
        </p:txBody>
      </p:sp>
      <p:grpSp>
        <p:nvGrpSpPr>
          <p:cNvPr id="13" name="Groupe 12">
            <a:extLst>
              <a:ext uri="{FF2B5EF4-FFF2-40B4-BE49-F238E27FC236}">
                <a16:creationId xmlns:a16="http://schemas.microsoft.com/office/drawing/2014/main" id="{482E99C6-156F-457F-0D18-47AD9B5DDA0E}"/>
              </a:ext>
            </a:extLst>
          </p:cNvPr>
          <p:cNvGrpSpPr/>
          <p:nvPr/>
        </p:nvGrpSpPr>
        <p:grpSpPr>
          <a:xfrm>
            <a:off x="-53721" y="4606057"/>
            <a:ext cx="1439186" cy="641337"/>
            <a:chOff x="4370057" y="4665767"/>
            <a:chExt cx="1439186" cy="641337"/>
          </a:xfrm>
        </p:grpSpPr>
        <p:pic>
          <p:nvPicPr>
            <p:cNvPr id="18" name="Graphique 17" descr="Livraison de nourriture contour">
              <a:extLst>
                <a:ext uri="{FF2B5EF4-FFF2-40B4-BE49-F238E27FC236}">
                  <a16:creationId xmlns:a16="http://schemas.microsoft.com/office/drawing/2014/main" id="{5D66F755-6E76-491A-085F-D97C9F6487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7423" y="4665767"/>
              <a:ext cx="518483" cy="518483"/>
            </a:xfrm>
            <a:prstGeom prst="rect">
              <a:avLst/>
            </a:prstGeom>
          </p:spPr>
        </p:pic>
        <p:sp>
          <p:nvSpPr>
            <p:cNvPr id="25" name="ZoneTexte 24">
              <a:extLst>
                <a:ext uri="{FF2B5EF4-FFF2-40B4-BE49-F238E27FC236}">
                  <a16:creationId xmlns:a16="http://schemas.microsoft.com/office/drawing/2014/main" id="{4291BDC3-D391-056A-FBFF-656652CD97C8}"/>
                </a:ext>
              </a:extLst>
            </p:cNvPr>
            <p:cNvSpPr txBox="1"/>
            <p:nvPr/>
          </p:nvSpPr>
          <p:spPr>
            <a:xfrm>
              <a:off x="4370057" y="5045494"/>
              <a:ext cx="1439186" cy="261610"/>
            </a:xfrm>
            <a:prstGeom prst="rect">
              <a:avLst/>
            </a:prstGeom>
            <a:noFill/>
          </p:spPr>
          <p:txBody>
            <a:bodyPr wrap="square" rtlCol="0">
              <a:spAutoFit/>
            </a:bodyPr>
            <a:lstStyle/>
            <a:p>
              <a:pPr algn="ctr"/>
              <a:r>
                <a:rPr lang="fr-FR" sz="1100" err="1"/>
                <a:t>Deliverables</a:t>
              </a:r>
              <a:endParaRPr lang="fr-FR" sz="1200"/>
            </a:p>
          </p:txBody>
        </p:sp>
      </p:grpSp>
      <p:sp>
        <p:nvSpPr>
          <p:cNvPr id="42" name="Rectangle : coins arrondis 41">
            <a:extLst>
              <a:ext uri="{FF2B5EF4-FFF2-40B4-BE49-F238E27FC236}">
                <a16:creationId xmlns:a16="http://schemas.microsoft.com/office/drawing/2014/main" id="{E827341D-3699-5F7F-32D9-CC510A1984DC}"/>
              </a:ext>
            </a:extLst>
          </p:cNvPr>
          <p:cNvSpPr/>
          <p:nvPr/>
        </p:nvSpPr>
        <p:spPr>
          <a:xfrm>
            <a:off x="287113" y="3481398"/>
            <a:ext cx="1510748" cy="405517"/>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t>Absences du personnel des ressources humaines</a:t>
            </a:r>
          </a:p>
        </p:txBody>
      </p:sp>
      <p:sp>
        <p:nvSpPr>
          <p:cNvPr id="43" name="Rectangle : coins arrondis 42">
            <a:extLst>
              <a:ext uri="{FF2B5EF4-FFF2-40B4-BE49-F238E27FC236}">
                <a16:creationId xmlns:a16="http://schemas.microsoft.com/office/drawing/2014/main" id="{BA9992DF-EBC7-EDCF-584B-5C47EEA1CF86}"/>
              </a:ext>
            </a:extLst>
          </p:cNvPr>
          <p:cNvSpPr/>
          <p:nvPr/>
        </p:nvSpPr>
        <p:spPr>
          <a:xfrm>
            <a:off x="2158052" y="3949281"/>
            <a:ext cx="1308970" cy="405517"/>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t>Étude sur la perte de clients</a:t>
            </a:r>
          </a:p>
        </p:txBody>
      </p:sp>
      <p:sp>
        <p:nvSpPr>
          <p:cNvPr id="44" name="Rectangle : coins arrondis 43">
            <a:extLst>
              <a:ext uri="{FF2B5EF4-FFF2-40B4-BE49-F238E27FC236}">
                <a16:creationId xmlns:a16="http://schemas.microsoft.com/office/drawing/2014/main" id="{D610CED9-917E-7D39-B00D-92ABFADD6456}"/>
              </a:ext>
            </a:extLst>
          </p:cNvPr>
          <p:cNvSpPr/>
          <p:nvPr/>
        </p:nvSpPr>
        <p:spPr>
          <a:xfrm>
            <a:off x="1855490" y="3481398"/>
            <a:ext cx="1608793" cy="405517"/>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1200" b="1"/>
              <a:t>Sales performance diagnostics</a:t>
            </a:r>
          </a:p>
        </p:txBody>
      </p:sp>
      <p:sp>
        <p:nvSpPr>
          <p:cNvPr id="45" name="Rectangle : coins arrondis 44">
            <a:extLst>
              <a:ext uri="{FF2B5EF4-FFF2-40B4-BE49-F238E27FC236}">
                <a16:creationId xmlns:a16="http://schemas.microsoft.com/office/drawing/2014/main" id="{03C2CD84-86D2-4860-3D52-400943B36C98}"/>
              </a:ext>
            </a:extLst>
          </p:cNvPr>
          <p:cNvSpPr/>
          <p:nvPr/>
        </p:nvSpPr>
        <p:spPr>
          <a:xfrm>
            <a:off x="283198" y="3949282"/>
            <a:ext cx="1798074" cy="405517"/>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1200" b="1"/>
              <a:t>Marketing </a:t>
            </a:r>
            <a:r>
              <a:rPr lang="fr-FR" sz="1200" b="1" err="1"/>
              <a:t>efficiency</a:t>
            </a:r>
            <a:r>
              <a:rPr lang="fr-FR" sz="1200" b="1"/>
              <a:t> audit</a:t>
            </a:r>
          </a:p>
        </p:txBody>
      </p:sp>
      <p:sp>
        <p:nvSpPr>
          <p:cNvPr id="46" name="ZoneTexte 45">
            <a:extLst>
              <a:ext uri="{FF2B5EF4-FFF2-40B4-BE49-F238E27FC236}">
                <a16:creationId xmlns:a16="http://schemas.microsoft.com/office/drawing/2014/main" id="{EAA6D619-3347-5F75-2398-61A1A156FB00}"/>
              </a:ext>
            </a:extLst>
          </p:cNvPr>
          <p:cNvSpPr txBox="1"/>
          <p:nvPr/>
        </p:nvSpPr>
        <p:spPr>
          <a:xfrm>
            <a:off x="1249081" y="4606057"/>
            <a:ext cx="2586451" cy="646331"/>
          </a:xfrm>
          <a:prstGeom prst="rect">
            <a:avLst/>
          </a:prstGeom>
          <a:noFill/>
        </p:spPr>
        <p:txBody>
          <a:bodyPr wrap="square">
            <a:spAutoFit/>
          </a:bodyPr>
          <a:lstStyle/>
          <a:p>
            <a:r>
              <a:t>• Data-driven diagnostics</a:t>
            </a:r>
          </a:p>
          <a:p>
            <a:r>
              <a:t>• AI roadmap</a:t>
            </a:r>
          </a:p>
          <a:p>
            <a:r>
              <a:t>• Strategic recommendations</a:t>
            </a:r>
          </a:p>
        </p:txBody>
      </p:sp>
      <p:sp>
        <p:nvSpPr>
          <p:cNvPr id="47" name="Rectangle : coins arrondis 46">
            <a:extLst>
              <a:ext uri="{FF2B5EF4-FFF2-40B4-BE49-F238E27FC236}">
                <a16:creationId xmlns:a16="http://schemas.microsoft.com/office/drawing/2014/main" id="{6C093929-D8DF-BEA9-E09F-69BF699E2C11}"/>
              </a:ext>
            </a:extLst>
          </p:cNvPr>
          <p:cNvSpPr/>
          <p:nvPr/>
        </p:nvSpPr>
        <p:spPr>
          <a:xfrm>
            <a:off x="3641062" y="3481398"/>
            <a:ext cx="1510748" cy="40551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1200" b="1" err="1"/>
              <a:t>Churn</a:t>
            </a:r>
            <a:r>
              <a:rPr lang="fr-FR" sz="1200" b="1"/>
              <a:t> </a:t>
            </a:r>
            <a:r>
              <a:rPr lang="fr-FR" sz="1200" b="1" err="1"/>
              <a:t>alerts</a:t>
            </a:r>
            <a:endParaRPr lang="fr-FR" sz="1200" b="1"/>
          </a:p>
        </p:txBody>
      </p:sp>
      <p:sp>
        <p:nvSpPr>
          <p:cNvPr id="48" name="Rectangle : coins arrondis 47">
            <a:extLst>
              <a:ext uri="{FF2B5EF4-FFF2-40B4-BE49-F238E27FC236}">
                <a16:creationId xmlns:a16="http://schemas.microsoft.com/office/drawing/2014/main" id="{AF72623C-6C4C-21AB-65A4-D28C852306EC}"/>
              </a:ext>
            </a:extLst>
          </p:cNvPr>
          <p:cNvSpPr/>
          <p:nvPr/>
        </p:nvSpPr>
        <p:spPr>
          <a:xfrm>
            <a:off x="4963005" y="3949281"/>
            <a:ext cx="1857966" cy="40551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t>Commercial recommendations</a:t>
            </a:r>
          </a:p>
        </p:txBody>
      </p:sp>
      <p:sp>
        <p:nvSpPr>
          <p:cNvPr id="49" name="Rectangle : coins arrondis 48">
            <a:extLst>
              <a:ext uri="{FF2B5EF4-FFF2-40B4-BE49-F238E27FC236}">
                <a16:creationId xmlns:a16="http://schemas.microsoft.com/office/drawing/2014/main" id="{ABC76043-4CAA-5FB5-3F0B-C3DDE03EB7C8}"/>
              </a:ext>
            </a:extLst>
          </p:cNvPr>
          <p:cNvSpPr/>
          <p:nvPr/>
        </p:nvSpPr>
        <p:spPr>
          <a:xfrm>
            <a:off x="5209439" y="3481398"/>
            <a:ext cx="1608793" cy="40551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1200" b="1" err="1"/>
              <a:t>Workload</a:t>
            </a:r>
            <a:r>
              <a:rPr lang="fr-FR" sz="1200" b="1"/>
              <a:t> </a:t>
            </a:r>
            <a:r>
              <a:rPr lang="fr-FR" sz="1200" b="1" err="1"/>
              <a:t>forecasting</a:t>
            </a:r>
            <a:endParaRPr lang="fr-FR" sz="1200" b="1"/>
          </a:p>
        </p:txBody>
      </p:sp>
      <p:sp>
        <p:nvSpPr>
          <p:cNvPr id="50" name="Rectangle : coins arrondis 49">
            <a:extLst>
              <a:ext uri="{FF2B5EF4-FFF2-40B4-BE49-F238E27FC236}">
                <a16:creationId xmlns:a16="http://schemas.microsoft.com/office/drawing/2014/main" id="{1CF99B77-9877-286F-965E-9475C4675F0C}"/>
              </a:ext>
            </a:extLst>
          </p:cNvPr>
          <p:cNvSpPr/>
          <p:nvPr/>
        </p:nvSpPr>
        <p:spPr>
          <a:xfrm>
            <a:off x="3637147" y="3949282"/>
            <a:ext cx="1249078" cy="40551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1200" b="1" err="1"/>
              <a:t>Fraud</a:t>
            </a:r>
            <a:r>
              <a:rPr lang="fr-FR" sz="1200" b="1"/>
              <a:t> </a:t>
            </a:r>
            <a:r>
              <a:rPr lang="fr-FR" sz="1200" b="1" err="1"/>
              <a:t>detection</a:t>
            </a:r>
            <a:endParaRPr lang="fr-FR" sz="1200" b="1"/>
          </a:p>
        </p:txBody>
      </p:sp>
      <p:sp>
        <p:nvSpPr>
          <p:cNvPr id="51" name="Rectangle : coins arrondis 50">
            <a:extLst>
              <a:ext uri="{FF2B5EF4-FFF2-40B4-BE49-F238E27FC236}">
                <a16:creationId xmlns:a16="http://schemas.microsoft.com/office/drawing/2014/main" id="{74D14F9F-8423-D3A6-F290-8C53A1D6D1B3}"/>
              </a:ext>
            </a:extLst>
          </p:cNvPr>
          <p:cNvSpPr/>
          <p:nvPr/>
        </p:nvSpPr>
        <p:spPr>
          <a:xfrm>
            <a:off x="7046211" y="3481398"/>
            <a:ext cx="1510748" cy="405517"/>
          </a:xfrm>
          <a:prstGeom prst="round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1200" b="1" err="1"/>
              <a:t>GenAI</a:t>
            </a:r>
            <a:r>
              <a:rPr lang="fr-FR" sz="1200" b="1"/>
              <a:t> </a:t>
            </a:r>
            <a:r>
              <a:rPr lang="fr-FR" sz="1200" b="1" err="1"/>
              <a:t>powered</a:t>
            </a:r>
            <a:r>
              <a:rPr lang="fr-FR" sz="1200" b="1"/>
              <a:t> </a:t>
            </a:r>
            <a:r>
              <a:rPr lang="fr-FR" sz="1200" b="1" err="1"/>
              <a:t>prospecting</a:t>
            </a:r>
            <a:r>
              <a:rPr lang="fr-FR" sz="1200" b="1"/>
              <a:t> </a:t>
            </a:r>
            <a:r>
              <a:rPr lang="fr-FR" sz="1200" b="1" err="1"/>
              <a:t>tool</a:t>
            </a:r>
            <a:endParaRPr lang="fr-FR" sz="1200" b="1"/>
          </a:p>
        </p:txBody>
      </p:sp>
      <p:sp>
        <p:nvSpPr>
          <p:cNvPr id="52" name="Rectangle : coins arrondis 51">
            <a:extLst>
              <a:ext uri="{FF2B5EF4-FFF2-40B4-BE49-F238E27FC236}">
                <a16:creationId xmlns:a16="http://schemas.microsoft.com/office/drawing/2014/main" id="{FB56C4B2-E96D-360B-568E-29B7BB79B222}"/>
              </a:ext>
            </a:extLst>
          </p:cNvPr>
          <p:cNvSpPr/>
          <p:nvPr/>
        </p:nvSpPr>
        <p:spPr>
          <a:xfrm>
            <a:off x="8614588" y="3481398"/>
            <a:ext cx="1608793" cy="405517"/>
          </a:xfrm>
          <a:prstGeom prst="round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1200" b="1"/>
              <a:t>Real-time business insights</a:t>
            </a:r>
          </a:p>
        </p:txBody>
      </p:sp>
      <p:sp>
        <p:nvSpPr>
          <p:cNvPr id="53" name="Rectangle : coins arrondis 52">
            <a:extLst>
              <a:ext uri="{FF2B5EF4-FFF2-40B4-BE49-F238E27FC236}">
                <a16:creationId xmlns:a16="http://schemas.microsoft.com/office/drawing/2014/main" id="{D29503E1-11B3-E410-AF35-89EE6AD407CC}"/>
              </a:ext>
            </a:extLst>
          </p:cNvPr>
          <p:cNvSpPr/>
          <p:nvPr/>
        </p:nvSpPr>
        <p:spPr>
          <a:xfrm>
            <a:off x="7042295" y="3949282"/>
            <a:ext cx="3181085" cy="405517"/>
          </a:xfrm>
          <a:prstGeom prst="round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t>Assistant intelligent spécifique aux entreprises</a:t>
            </a:r>
          </a:p>
        </p:txBody>
      </p:sp>
      <p:grpSp>
        <p:nvGrpSpPr>
          <p:cNvPr id="54" name="Groupe 53">
            <a:extLst>
              <a:ext uri="{FF2B5EF4-FFF2-40B4-BE49-F238E27FC236}">
                <a16:creationId xmlns:a16="http://schemas.microsoft.com/office/drawing/2014/main" id="{5E34DE57-999C-7E56-526A-376981DBE81B}"/>
              </a:ext>
            </a:extLst>
          </p:cNvPr>
          <p:cNvGrpSpPr/>
          <p:nvPr/>
        </p:nvGrpSpPr>
        <p:grpSpPr>
          <a:xfrm>
            <a:off x="3457946" y="4606056"/>
            <a:ext cx="1439186" cy="641337"/>
            <a:chOff x="4370057" y="4665767"/>
            <a:chExt cx="1439186" cy="641337"/>
          </a:xfrm>
        </p:grpSpPr>
        <p:pic>
          <p:nvPicPr>
            <p:cNvPr id="55" name="Graphique 54" descr="Livraison de nourriture contour">
              <a:extLst>
                <a:ext uri="{FF2B5EF4-FFF2-40B4-BE49-F238E27FC236}">
                  <a16:creationId xmlns:a16="http://schemas.microsoft.com/office/drawing/2014/main" id="{A757AB57-34E5-CB43-65B2-E96CFC02E1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7423" y="4665767"/>
              <a:ext cx="518483" cy="518483"/>
            </a:xfrm>
            <a:prstGeom prst="rect">
              <a:avLst/>
            </a:prstGeom>
          </p:spPr>
        </p:pic>
        <p:sp>
          <p:nvSpPr>
            <p:cNvPr id="56" name="ZoneTexte 55">
              <a:extLst>
                <a:ext uri="{FF2B5EF4-FFF2-40B4-BE49-F238E27FC236}">
                  <a16:creationId xmlns:a16="http://schemas.microsoft.com/office/drawing/2014/main" id="{7A6F6F0D-FB6B-369C-B2BC-5B3B5E946F96}"/>
                </a:ext>
              </a:extLst>
            </p:cNvPr>
            <p:cNvSpPr txBox="1"/>
            <p:nvPr/>
          </p:nvSpPr>
          <p:spPr>
            <a:xfrm>
              <a:off x="4370057" y="5045494"/>
              <a:ext cx="1439186" cy="261610"/>
            </a:xfrm>
            <a:prstGeom prst="rect">
              <a:avLst/>
            </a:prstGeom>
            <a:noFill/>
          </p:spPr>
          <p:txBody>
            <a:bodyPr wrap="square" rtlCol="0">
              <a:spAutoFit/>
            </a:bodyPr>
            <a:lstStyle/>
            <a:p>
              <a:pPr algn="ctr"/>
              <a:r>
                <a:rPr lang="fr-FR" sz="1100" err="1"/>
                <a:t>Deliverables</a:t>
              </a:r>
              <a:endParaRPr lang="fr-FR" sz="1200"/>
            </a:p>
          </p:txBody>
        </p:sp>
      </p:grpSp>
      <p:sp>
        <p:nvSpPr>
          <p:cNvPr id="57" name="ZoneTexte 56">
            <a:extLst>
              <a:ext uri="{FF2B5EF4-FFF2-40B4-BE49-F238E27FC236}">
                <a16:creationId xmlns:a16="http://schemas.microsoft.com/office/drawing/2014/main" id="{AD1FECD0-4321-68D3-3571-C205A9C780EB}"/>
              </a:ext>
            </a:extLst>
          </p:cNvPr>
          <p:cNvSpPr txBox="1"/>
          <p:nvPr/>
        </p:nvSpPr>
        <p:spPr>
          <a:xfrm>
            <a:off x="4760748" y="4606056"/>
            <a:ext cx="2586451" cy="646331"/>
          </a:xfrm>
          <a:prstGeom prst="rect">
            <a:avLst/>
          </a:prstGeom>
          <a:noFill/>
        </p:spPr>
        <p:txBody>
          <a:bodyPr wrap="square">
            <a:spAutoFit/>
          </a:bodyPr>
          <a:lstStyle/>
          <a:p>
            <a:r>
              <a:t>• Risk and opportunity scores</a:t>
            </a:r>
          </a:p>
          <a:p>
            <a:r>
              <a:t>• Alerting systems</a:t>
            </a:r>
          </a:p>
          <a:p>
            <a:r>
              <a:t>• Action prioritization</a:t>
            </a:r>
          </a:p>
        </p:txBody>
      </p:sp>
      <p:grpSp>
        <p:nvGrpSpPr>
          <p:cNvPr id="58" name="Groupe 57">
            <a:extLst>
              <a:ext uri="{FF2B5EF4-FFF2-40B4-BE49-F238E27FC236}">
                <a16:creationId xmlns:a16="http://schemas.microsoft.com/office/drawing/2014/main" id="{EDA3A99D-7D1B-4443-F807-1AD2BA58BB01}"/>
              </a:ext>
            </a:extLst>
          </p:cNvPr>
          <p:cNvGrpSpPr/>
          <p:nvPr/>
        </p:nvGrpSpPr>
        <p:grpSpPr>
          <a:xfrm>
            <a:off x="6969613" y="4606055"/>
            <a:ext cx="1439186" cy="641337"/>
            <a:chOff x="4370057" y="4665767"/>
            <a:chExt cx="1439186" cy="641337"/>
          </a:xfrm>
        </p:grpSpPr>
        <p:pic>
          <p:nvPicPr>
            <p:cNvPr id="59" name="Graphique 58" descr="Livraison de nourriture contour">
              <a:extLst>
                <a:ext uri="{FF2B5EF4-FFF2-40B4-BE49-F238E27FC236}">
                  <a16:creationId xmlns:a16="http://schemas.microsoft.com/office/drawing/2014/main" id="{C41B7D6C-8A77-0780-82E6-CACB5A90F2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7423" y="4665767"/>
              <a:ext cx="518483" cy="518483"/>
            </a:xfrm>
            <a:prstGeom prst="rect">
              <a:avLst/>
            </a:prstGeom>
          </p:spPr>
        </p:pic>
        <p:sp>
          <p:nvSpPr>
            <p:cNvPr id="60" name="ZoneTexte 59">
              <a:extLst>
                <a:ext uri="{FF2B5EF4-FFF2-40B4-BE49-F238E27FC236}">
                  <a16:creationId xmlns:a16="http://schemas.microsoft.com/office/drawing/2014/main" id="{01093C26-350B-262A-592F-AE87822B378C}"/>
                </a:ext>
              </a:extLst>
            </p:cNvPr>
            <p:cNvSpPr txBox="1"/>
            <p:nvPr/>
          </p:nvSpPr>
          <p:spPr>
            <a:xfrm>
              <a:off x="4370057" y="5045494"/>
              <a:ext cx="1439186" cy="261610"/>
            </a:xfrm>
            <a:prstGeom prst="rect">
              <a:avLst/>
            </a:prstGeom>
            <a:noFill/>
          </p:spPr>
          <p:txBody>
            <a:bodyPr wrap="square" rtlCol="0">
              <a:spAutoFit/>
            </a:bodyPr>
            <a:lstStyle/>
            <a:p>
              <a:pPr algn="ctr"/>
              <a:r>
                <a:rPr lang="fr-FR" sz="1100" err="1"/>
                <a:t>Deliverables</a:t>
              </a:r>
              <a:endParaRPr lang="fr-FR" sz="1200"/>
            </a:p>
          </p:txBody>
        </p:sp>
      </p:grpSp>
      <p:sp>
        <p:nvSpPr>
          <p:cNvPr id="61" name="ZoneTexte 60">
            <a:extLst>
              <a:ext uri="{FF2B5EF4-FFF2-40B4-BE49-F238E27FC236}">
                <a16:creationId xmlns:a16="http://schemas.microsoft.com/office/drawing/2014/main" id="{0B33D812-31DC-3EB5-BCF2-67DAC5636AC1}"/>
              </a:ext>
            </a:extLst>
          </p:cNvPr>
          <p:cNvSpPr txBox="1"/>
          <p:nvPr/>
        </p:nvSpPr>
        <p:spPr>
          <a:xfrm>
            <a:off x="8272415" y="4606055"/>
            <a:ext cx="2586451" cy="646331"/>
          </a:xfrm>
          <a:prstGeom prst="rect">
            <a:avLst/>
          </a:prstGeom>
          <a:noFill/>
        </p:spPr>
        <p:txBody>
          <a:bodyPr wrap="square">
            <a:spAutoFit/>
          </a:bodyPr>
          <a:lstStyle/>
          <a:p>
            <a:r>
              <a:t>• Custom AI assistant</a:t>
            </a:r>
          </a:p>
          <a:p>
            <a:r>
              <a:t>• Augmented search engine</a:t>
            </a:r>
          </a:p>
          <a:p>
            <a:r>
              <a:t>• Real-time recommendations</a:t>
            </a:r>
          </a:p>
        </p:txBody>
      </p:sp>
    </p:spTree>
    <p:extLst>
      <p:ext uri="{BB962C8B-B14F-4D97-AF65-F5344CB8AC3E}">
        <p14:creationId xmlns:p14="http://schemas.microsoft.com/office/powerpoint/2010/main" val="3809179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31872F-04A8-6323-DFF3-5605F343721E}"/>
              </a:ext>
            </a:extLst>
          </p:cNvPr>
          <p:cNvSpPr>
            <a:spLocks noGrp="1"/>
          </p:cNvSpPr>
          <p:nvPr>
            <p:ph type="title"/>
          </p:nvPr>
        </p:nvSpPr>
        <p:spPr/>
        <p:txBody>
          <a:bodyPr/>
          <a:lstStyle/>
          <a:p>
            <a:r>
              <a:rPr lang="en-US"/>
              <a:t>Accelerating Business Decisions with Tailored AI and Expertise</a:t>
            </a:r>
            <a:endParaRPr lang="fr-FR"/>
          </a:p>
        </p:txBody>
      </p:sp>
      <p:sp>
        <p:nvSpPr>
          <p:cNvPr id="5" name="ZoneTexte 4">
            <a:extLst>
              <a:ext uri="{FF2B5EF4-FFF2-40B4-BE49-F238E27FC236}">
                <a16:creationId xmlns:a16="http://schemas.microsoft.com/office/drawing/2014/main" id="{3E4D4444-5E8C-088A-0117-851BDDFE437F}"/>
              </a:ext>
            </a:extLst>
          </p:cNvPr>
          <p:cNvSpPr txBox="1"/>
          <p:nvPr/>
        </p:nvSpPr>
        <p:spPr>
          <a:xfrm>
            <a:off x="1258293" y="2399988"/>
            <a:ext cx="3873686" cy="2040046"/>
          </a:xfrm>
          <a:prstGeom prst="rect">
            <a:avLst/>
          </a:prstGeom>
          <a:noFill/>
        </p:spPr>
        <p:txBody>
          <a:bodyPr wrap="square">
            <a:spAutoFit/>
          </a:bodyPr>
          <a:lstStyle/>
          <a:p>
            <a:r>
              <a:t>Text:</a:t>
            </a:r>
          </a:p>
          <a:p>
            <a:r>
              <a:t>→ Purpose-built AI tools, designed for speed and impact on high-stakes topics like growth and business risk</a:t>
            </a:r>
          </a:p>
          <a:p>
            <a:r>
              <a:t>→ Augmented consulting, to guide decisions on complex or sensitive issues such as commercial performance and workforce dynamics</a:t>
            </a:r>
          </a:p>
        </p:txBody>
      </p:sp>
      <p:sp>
        <p:nvSpPr>
          <p:cNvPr id="3" name="Rectangle 2">
            <a:extLst>
              <a:ext uri="{FF2B5EF4-FFF2-40B4-BE49-F238E27FC236}">
                <a16:creationId xmlns:a16="http://schemas.microsoft.com/office/drawing/2014/main" id="{DE7945B1-F324-44AF-A13F-9CB6FE5282E4}"/>
              </a:ext>
            </a:extLst>
          </p:cNvPr>
          <p:cNvSpPr/>
          <p:nvPr/>
        </p:nvSpPr>
        <p:spPr>
          <a:xfrm>
            <a:off x="7010400" y="448896"/>
            <a:ext cx="3035300" cy="2400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Text:</a:t>
            </a:r>
          </a:p>
          <a:p>
            <a:r>
              <a:t>What do we provide?</a:t>
            </a:r>
          </a:p>
          <a:p>
            <a:r>
              <a:t>- Analysis</a:t>
            </a:r>
          </a:p>
          <a:p>
            <a:r>
              <a:t>- Industrialized Product (on premise)</a:t>
            </a:r>
          </a:p>
        </p:txBody>
      </p:sp>
      <p:sp>
        <p:nvSpPr>
          <p:cNvPr id="6" name="Rectangle 5">
            <a:extLst>
              <a:ext uri="{FF2B5EF4-FFF2-40B4-BE49-F238E27FC236}">
                <a16:creationId xmlns:a16="http://schemas.microsoft.com/office/drawing/2014/main" id="{2529E23E-21CB-4FDA-BE1B-5D08C4B87DD4}"/>
              </a:ext>
            </a:extLst>
          </p:cNvPr>
          <p:cNvSpPr/>
          <p:nvPr/>
        </p:nvSpPr>
        <p:spPr>
          <a:xfrm>
            <a:off x="7200900" y="2722196"/>
            <a:ext cx="3035300" cy="2400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Next slide: "Augmented consulting" method to be further developed + equipped advice</a:t>
            </a:r>
          </a:p>
        </p:txBody>
      </p:sp>
    </p:spTree>
    <p:extLst>
      <p:ext uri="{BB962C8B-B14F-4D97-AF65-F5344CB8AC3E}">
        <p14:creationId xmlns:p14="http://schemas.microsoft.com/office/powerpoint/2010/main" val="4031951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F1630-F2E5-C3E1-0DA4-B99E56582C1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09E409B-1DF1-5C56-F1AD-5A2741E62A4C}"/>
              </a:ext>
            </a:extLst>
          </p:cNvPr>
          <p:cNvSpPr>
            <a:spLocks noGrp="1"/>
          </p:cNvSpPr>
          <p:nvPr>
            <p:ph type="title"/>
          </p:nvPr>
        </p:nvSpPr>
        <p:spPr/>
        <p:txBody>
          <a:bodyPr/>
          <a:lstStyle/>
          <a:p>
            <a:r>
              <a:rPr lang="en-US" sz="3850" dirty="0"/>
              <a:t>Business-Driven AI, Built for Impact</a:t>
            </a:r>
            <a:endParaRPr lang="en-GB" noProof="0" dirty="0">
              <a:latin typeface="Malinton SemBd" pitchFamily="50" charset="0"/>
            </a:endParaRPr>
          </a:p>
        </p:txBody>
      </p:sp>
      <p:sp>
        <p:nvSpPr>
          <p:cNvPr id="6" name="ZoneTexte 5">
            <a:extLst>
              <a:ext uri="{FF2B5EF4-FFF2-40B4-BE49-F238E27FC236}">
                <a16:creationId xmlns:a16="http://schemas.microsoft.com/office/drawing/2014/main" id="{590B7DB3-88D2-0BCB-C3FF-D9617E0B6102}"/>
              </a:ext>
            </a:extLst>
          </p:cNvPr>
          <p:cNvSpPr txBox="1"/>
          <p:nvPr/>
        </p:nvSpPr>
        <p:spPr>
          <a:xfrm>
            <a:off x="2556146" y="2300876"/>
            <a:ext cx="7060788" cy="1738672"/>
          </a:xfrm>
          <a:prstGeom prst="roundRect">
            <a:avLst>
              <a:gd name="adj" fmla="val 3093"/>
            </a:avLst>
          </a:prstGeom>
          <a:noFill/>
          <a:ln>
            <a:noFill/>
          </a:ln>
        </p:spPr>
        <p:txBody>
          <a:bodyPr wrap="square" lIns="63141" tIns="31570" rIns="63141" bIns="31570" anchor="ctr">
            <a:noAutofit/>
          </a:bodyPr>
          <a:lstStyle/>
          <a:p>
            <a:r>
              <a:t>Address strategic business challenges with AI solutions that leverage advanced technologies and industry-specific expertise. Co-created with clients and supported by powerful in-house tools, our solutions expedite deployment and deliver tangible results in areas such as growth, risk management, and customer insights.</a:t>
            </a:r>
          </a:p>
        </p:txBody>
      </p:sp>
      <p:pic>
        <p:nvPicPr>
          <p:cNvPr id="7" name="Graphic 112">
            <a:extLst>
              <a:ext uri="{FF2B5EF4-FFF2-40B4-BE49-F238E27FC236}">
                <a16:creationId xmlns:a16="http://schemas.microsoft.com/office/drawing/2014/main" id="{BF67627E-9B67-DCD7-0558-5681559894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5430" y="2681045"/>
            <a:ext cx="636486" cy="862605"/>
          </a:xfrm>
          <a:prstGeom prst="rect">
            <a:avLst/>
          </a:prstGeom>
        </p:spPr>
      </p:pic>
      <p:sp>
        <p:nvSpPr>
          <p:cNvPr id="4" name="Rectangle 3">
            <a:extLst>
              <a:ext uri="{FF2B5EF4-FFF2-40B4-BE49-F238E27FC236}">
                <a16:creationId xmlns:a16="http://schemas.microsoft.com/office/drawing/2014/main" id="{1AEF9E46-27E7-64DD-AF35-E619C856A7F9}"/>
              </a:ext>
            </a:extLst>
          </p:cNvPr>
          <p:cNvSpPr/>
          <p:nvPr/>
        </p:nvSpPr>
        <p:spPr>
          <a:xfrm rot="16200000">
            <a:off x="7740822" y="2959197"/>
            <a:ext cx="5673245" cy="1811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65">
                <a:solidFill>
                  <a:schemeClr val="bg1"/>
                </a:solidFill>
                <a:latin typeface="Source Sans Pro SemiBold" panose="020B0603030403020204" pitchFamily="34" charset="0"/>
                <a:cs typeface="Circular Std Medium" panose="020B0604020101010102" pitchFamily="34" charset="0"/>
              </a:rPr>
              <a:t>STRICTLY CONFIDENTIAL</a:t>
            </a:r>
          </a:p>
        </p:txBody>
      </p:sp>
    </p:spTree>
    <p:extLst>
      <p:ext uri="{BB962C8B-B14F-4D97-AF65-F5344CB8AC3E}">
        <p14:creationId xmlns:p14="http://schemas.microsoft.com/office/powerpoint/2010/main" val="2146207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2E196-158E-AF61-CA9E-035DC6F5A6C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6FCE17A-F22B-3EF6-AC34-CFFBCFFDB887}"/>
              </a:ext>
            </a:extLst>
          </p:cNvPr>
          <p:cNvPicPr>
            <a:picLocks noChangeAspect="1"/>
          </p:cNvPicPr>
          <p:nvPr/>
        </p:nvPicPr>
        <p:blipFill>
          <a:blip r:embed="rId2"/>
          <a:stretch>
            <a:fillRect/>
          </a:stretch>
        </p:blipFill>
        <p:spPr>
          <a:xfrm>
            <a:off x="0" y="255054"/>
            <a:ext cx="10693745" cy="5538267"/>
          </a:xfrm>
          <a:prstGeom prst="rect">
            <a:avLst/>
          </a:prstGeom>
        </p:spPr>
      </p:pic>
    </p:spTree>
    <p:extLst>
      <p:ext uri="{BB962C8B-B14F-4D97-AF65-F5344CB8AC3E}">
        <p14:creationId xmlns:p14="http://schemas.microsoft.com/office/powerpoint/2010/main" val="178873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re 1">
            <a:extLst>
              <a:ext uri="{FF2B5EF4-FFF2-40B4-BE49-F238E27FC236}">
                <a16:creationId xmlns:a16="http://schemas.microsoft.com/office/drawing/2014/main" id="{ABCE3C47-8C1B-8A39-F18C-BE28370833EE}"/>
              </a:ext>
            </a:extLst>
          </p:cNvPr>
          <p:cNvSpPr txBox="1">
            <a:spLocks/>
          </p:cNvSpPr>
          <p:nvPr/>
        </p:nvSpPr>
        <p:spPr>
          <a:xfrm>
            <a:off x="2642449" y="287880"/>
            <a:ext cx="5603054" cy="792929"/>
          </a:xfrm>
          <a:prstGeom prst="rect">
            <a:avLst/>
          </a:prstGeom>
        </p:spPr>
        <p:txBody>
          <a:bodyPr lIns="91440" tIns="45720" rIns="91440" bIns="45720" anchor="ctr"/>
          <a:lstStyle>
            <a:defPPr>
              <a:defRPr lang="fr-FR"/>
            </a:defPPr>
            <a:lvl1pPr marL="0" algn="l" defTabSz="803483" rtl="0" eaLnBrk="1" latinLnBrk="0" hangingPunct="1">
              <a:defRPr sz="1582" kern="1200">
                <a:solidFill>
                  <a:schemeClr val="tx1"/>
                </a:solidFill>
                <a:latin typeface="+mn-lt"/>
                <a:ea typeface="+mn-ea"/>
                <a:cs typeface="+mn-cs"/>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r>
              <a:t>Quinten at a glance - Data &amp; AI Pioneers</a:t>
            </a:r>
          </a:p>
        </p:txBody>
      </p:sp>
      <p:sp>
        <p:nvSpPr>
          <p:cNvPr id="24" name="ZoneTexte 23">
            <a:extLst>
              <a:ext uri="{FF2B5EF4-FFF2-40B4-BE49-F238E27FC236}">
                <a16:creationId xmlns:a16="http://schemas.microsoft.com/office/drawing/2014/main" id="{248EB15C-9E42-283A-4235-4A9C295C3C67}"/>
              </a:ext>
            </a:extLst>
          </p:cNvPr>
          <p:cNvSpPr txBox="1"/>
          <p:nvPr/>
        </p:nvSpPr>
        <p:spPr>
          <a:xfrm>
            <a:off x="262542" y="2337812"/>
            <a:ext cx="2707280" cy="620783"/>
          </a:xfrm>
          <a:prstGeom prst="rect">
            <a:avLst/>
          </a:prstGeom>
          <a:noFill/>
        </p:spPr>
        <p:txBody>
          <a:bodyPr wrap="square" lIns="91440" tIns="45720" rIns="91440" bIns="45720" anchor="t">
            <a:noAutofit/>
          </a:bodyPr>
          <a:lstStyle/>
          <a:p>
            <a:r>
              <a:t>Années repoussant les limites de l'IA</a:t>
            </a:r>
          </a:p>
        </p:txBody>
      </p:sp>
      <p:sp>
        <p:nvSpPr>
          <p:cNvPr id="25" name="ZoneTexte 24">
            <a:extLst>
              <a:ext uri="{FF2B5EF4-FFF2-40B4-BE49-F238E27FC236}">
                <a16:creationId xmlns:a16="http://schemas.microsoft.com/office/drawing/2014/main" id="{87ED84ED-B79A-CCE4-BB21-6D85C0727601}"/>
              </a:ext>
            </a:extLst>
          </p:cNvPr>
          <p:cNvSpPr txBox="1"/>
          <p:nvPr/>
        </p:nvSpPr>
        <p:spPr>
          <a:xfrm>
            <a:off x="848881" y="1333549"/>
            <a:ext cx="1534602" cy="1015663"/>
          </a:xfrm>
          <a:prstGeom prst="rect">
            <a:avLst/>
          </a:prstGeom>
          <a:noFill/>
        </p:spPr>
        <p:txBody>
          <a:bodyPr wrap="square" rtlCol="0">
            <a:spAutoFit/>
          </a:bodyPr>
          <a:lstStyle/>
          <a:p>
            <a:pPr algn="ctr"/>
            <a:r>
              <a:rPr lang="fr-FR" sz="6000" b="1">
                <a:solidFill>
                  <a:schemeClr val="bg1"/>
                </a:solidFill>
              </a:rPr>
              <a:t>17</a:t>
            </a:r>
          </a:p>
        </p:txBody>
      </p:sp>
      <p:sp>
        <p:nvSpPr>
          <p:cNvPr id="26" name="Espace réservé du texte 2">
            <a:extLst>
              <a:ext uri="{FF2B5EF4-FFF2-40B4-BE49-F238E27FC236}">
                <a16:creationId xmlns:a16="http://schemas.microsoft.com/office/drawing/2014/main" id="{882CB8AC-E8D4-122A-438C-A81AD4E04122}"/>
              </a:ext>
            </a:extLst>
          </p:cNvPr>
          <p:cNvSpPr txBox="1">
            <a:spLocks/>
          </p:cNvSpPr>
          <p:nvPr/>
        </p:nvSpPr>
        <p:spPr>
          <a:xfrm>
            <a:off x="4203911" y="1333549"/>
            <a:ext cx="2492900" cy="1312482"/>
          </a:xfrm>
          <a:prstGeom prst="rect">
            <a:avLst/>
          </a:prstGeom>
        </p:spPr>
        <p:txBody>
          <a:bodyPr lIns="91440" tIns="45720" rIns="91440" bIns="45720" anchor="t"/>
          <a:lstStyle>
            <a:defPPr>
              <a:defRPr lang="fr-FR"/>
            </a:defPPr>
            <a:lvl1pPr marL="0" algn="l" defTabSz="803483" rtl="0" eaLnBrk="1" latinLnBrk="0" hangingPunct="1">
              <a:defRPr sz="1582" kern="1200">
                <a:solidFill>
                  <a:schemeClr val="tx1"/>
                </a:solidFill>
                <a:latin typeface="+mn-lt"/>
                <a:ea typeface="+mn-ea"/>
                <a:cs typeface="+mn-cs"/>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r>
              <a:t>50 Passionate experts with complementary skills and deep, hands-on AI experience</a:t>
            </a:r>
          </a:p>
        </p:txBody>
      </p:sp>
      <p:sp>
        <p:nvSpPr>
          <p:cNvPr id="29" name="Espace réservé du texte 3">
            <a:extLst>
              <a:ext uri="{FF2B5EF4-FFF2-40B4-BE49-F238E27FC236}">
                <a16:creationId xmlns:a16="http://schemas.microsoft.com/office/drawing/2014/main" id="{7365DD1F-965E-B9D6-2F08-CE6219DF2B56}"/>
              </a:ext>
            </a:extLst>
          </p:cNvPr>
          <p:cNvSpPr txBox="1">
            <a:spLocks/>
          </p:cNvSpPr>
          <p:nvPr/>
        </p:nvSpPr>
        <p:spPr>
          <a:xfrm>
            <a:off x="7528213" y="1591595"/>
            <a:ext cx="2901058" cy="1367000"/>
          </a:xfrm>
          <a:prstGeom prst="rect">
            <a:avLst/>
          </a:prstGeom>
        </p:spPr>
        <p:txBody>
          <a:bodyPr lIns="91440" tIns="45720" rIns="91440" bIns="45720" anchor="t"/>
          <a:lstStyle>
            <a:defPPr>
              <a:defRPr lang="fr-FR"/>
            </a:defPPr>
            <a:lvl1pPr marL="0" algn="l" defTabSz="803483" rtl="0" eaLnBrk="1" latinLnBrk="0" hangingPunct="1">
              <a:defRPr sz="1582" kern="1200">
                <a:solidFill>
                  <a:schemeClr val="tx1"/>
                </a:solidFill>
                <a:latin typeface="+mn-lt"/>
                <a:ea typeface="+mn-ea"/>
                <a:cs typeface="+mn-cs"/>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r>
              <a:t>Solution personnalisée et souveraine</a:t>
            </a:r>
          </a:p>
          <a:p>
            <a:r>
              <a:t>Sur mesure, sécurisée et prête pour la souveraineté, de la conception au déploiement</a:t>
            </a:r>
          </a:p>
        </p:txBody>
      </p:sp>
      <p:sp>
        <p:nvSpPr>
          <p:cNvPr id="30" name="Ellipse 29">
            <a:extLst>
              <a:ext uri="{FF2B5EF4-FFF2-40B4-BE49-F238E27FC236}">
                <a16:creationId xmlns:a16="http://schemas.microsoft.com/office/drawing/2014/main" id="{AEF71C4B-DA9E-F170-CCF5-DFC635F7228C}"/>
              </a:ext>
            </a:extLst>
          </p:cNvPr>
          <p:cNvSpPr/>
          <p:nvPr/>
        </p:nvSpPr>
        <p:spPr>
          <a:xfrm>
            <a:off x="8535388" y="1333549"/>
            <a:ext cx="927951" cy="92795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803483" rtl="0" eaLnBrk="1" latinLnBrk="0" hangingPunct="1">
              <a:defRPr sz="1582" kern="1200">
                <a:solidFill>
                  <a:schemeClr val="lt1"/>
                </a:solidFill>
                <a:latin typeface="+mn-lt"/>
                <a:ea typeface="+mn-ea"/>
                <a:cs typeface="+mn-cs"/>
              </a:defRPr>
            </a:lvl1pPr>
            <a:lvl2pPr marL="401742" algn="l" defTabSz="803483" rtl="0" eaLnBrk="1" latinLnBrk="0" hangingPunct="1">
              <a:defRPr sz="1582" kern="1200">
                <a:solidFill>
                  <a:schemeClr val="lt1"/>
                </a:solidFill>
                <a:latin typeface="+mn-lt"/>
                <a:ea typeface="+mn-ea"/>
                <a:cs typeface="+mn-cs"/>
              </a:defRPr>
            </a:lvl2pPr>
            <a:lvl3pPr marL="803483" algn="l" defTabSz="803483" rtl="0" eaLnBrk="1" latinLnBrk="0" hangingPunct="1">
              <a:defRPr sz="1582" kern="1200">
                <a:solidFill>
                  <a:schemeClr val="lt1"/>
                </a:solidFill>
                <a:latin typeface="+mn-lt"/>
                <a:ea typeface="+mn-ea"/>
                <a:cs typeface="+mn-cs"/>
              </a:defRPr>
            </a:lvl3pPr>
            <a:lvl4pPr marL="1205225" algn="l" defTabSz="803483" rtl="0" eaLnBrk="1" latinLnBrk="0" hangingPunct="1">
              <a:defRPr sz="1582" kern="1200">
                <a:solidFill>
                  <a:schemeClr val="lt1"/>
                </a:solidFill>
                <a:latin typeface="+mn-lt"/>
                <a:ea typeface="+mn-ea"/>
                <a:cs typeface="+mn-cs"/>
              </a:defRPr>
            </a:lvl4pPr>
            <a:lvl5pPr marL="1606967" algn="l" defTabSz="803483" rtl="0" eaLnBrk="1" latinLnBrk="0" hangingPunct="1">
              <a:defRPr sz="1582" kern="1200">
                <a:solidFill>
                  <a:schemeClr val="lt1"/>
                </a:solidFill>
                <a:latin typeface="+mn-lt"/>
                <a:ea typeface="+mn-ea"/>
                <a:cs typeface="+mn-cs"/>
              </a:defRPr>
            </a:lvl5pPr>
            <a:lvl6pPr marL="2008708" algn="l" defTabSz="803483" rtl="0" eaLnBrk="1" latinLnBrk="0" hangingPunct="1">
              <a:defRPr sz="1582" kern="1200">
                <a:solidFill>
                  <a:schemeClr val="lt1"/>
                </a:solidFill>
                <a:latin typeface="+mn-lt"/>
                <a:ea typeface="+mn-ea"/>
                <a:cs typeface="+mn-cs"/>
              </a:defRPr>
            </a:lvl6pPr>
            <a:lvl7pPr marL="2410450" algn="l" defTabSz="803483" rtl="0" eaLnBrk="1" latinLnBrk="0" hangingPunct="1">
              <a:defRPr sz="1582" kern="1200">
                <a:solidFill>
                  <a:schemeClr val="lt1"/>
                </a:solidFill>
                <a:latin typeface="+mn-lt"/>
                <a:ea typeface="+mn-ea"/>
                <a:cs typeface="+mn-cs"/>
              </a:defRPr>
            </a:lvl7pPr>
            <a:lvl8pPr marL="2812191" algn="l" defTabSz="803483" rtl="0" eaLnBrk="1" latinLnBrk="0" hangingPunct="1">
              <a:defRPr sz="1582" kern="1200">
                <a:solidFill>
                  <a:schemeClr val="lt1"/>
                </a:solidFill>
                <a:latin typeface="+mn-lt"/>
                <a:ea typeface="+mn-ea"/>
                <a:cs typeface="+mn-cs"/>
              </a:defRPr>
            </a:lvl8pPr>
            <a:lvl9pPr marL="3213933" algn="l" defTabSz="803483" rtl="0" eaLnBrk="1" latinLnBrk="0" hangingPunct="1">
              <a:defRPr sz="1582" kern="1200">
                <a:solidFill>
                  <a:schemeClr val="lt1"/>
                </a:solidFill>
                <a:latin typeface="+mn-lt"/>
                <a:ea typeface="+mn-ea"/>
                <a:cs typeface="+mn-cs"/>
              </a:defRPr>
            </a:lvl9pPr>
          </a:lstStyle>
          <a:p>
            <a:pPr algn="ctr"/>
            <a:endParaRPr lang="fr-FR" sz="1784"/>
          </a:p>
        </p:txBody>
      </p:sp>
      <p:pic>
        <p:nvPicPr>
          <p:cNvPr id="31" name="Image 30" descr="Une image contenant dessin, lumière&#10;&#10;Description générée automatiquement">
            <a:extLst>
              <a:ext uri="{FF2B5EF4-FFF2-40B4-BE49-F238E27FC236}">
                <a16:creationId xmlns:a16="http://schemas.microsoft.com/office/drawing/2014/main" id="{39BEECB0-599D-CE76-0DE3-8187CB90F211}"/>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787084" y="1648597"/>
            <a:ext cx="424558" cy="424558"/>
          </a:xfrm>
          <a:prstGeom prst="rect">
            <a:avLst/>
          </a:prstGeom>
        </p:spPr>
      </p:pic>
      <p:sp>
        <p:nvSpPr>
          <p:cNvPr id="32" name="Espace réservé du texte 10">
            <a:extLst>
              <a:ext uri="{FF2B5EF4-FFF2-40B4-BE49-F238E27FC236}">
                <a16:creationId xmlns:a16="http://schemas.microsoft.com/office/drawing/2014/main" id="{BE2074DB-20F4-55DA-97E9-22DD523A37B0}"/>
              </a:ext>
            </a:extLst>
          </p:cNvPr>
          <p:cNvSpPr txBox="1">
            <a:spLocks/>
          </p:cNvSpPr>
          <p:nvPr/>
        </p:nvSpPr>
        <p:spPr>
          <a:xfrm>
            <a:off x="2098794" y="4603102"/>
            <a:ext cx="2976135" cy="929996"/>
          </a:xfrm>
          <a:prstGeom prst="rect">
            <a:avLst/>
          </a:prstGeom>
        </p:spPr>
        <p:txBody>
          <a:bodyPr lIns="103680" tIns="51840" rIns="103680" bIns="51840" anchor="t"/>
          <a:lstStyle>
            <a:defPPr>
              <a:defRPr lang="fr-FR"/>
            </a:defPPr>
            <a:lvl1pPr marL="0" algn="l" defTabSz="803483" rtl="0" eaLnBrk="1" latinLnBrk="0" hangingPunct="1">
              <a:defRPr sz="1582" kern="1200">
                <a:solidFill>
                  <a:schemeClr val="tx1"/>
                </a:solidFill>
                <a:latin typeface="+mn-lt"/>
                <a:ea typeface="+mn-ea"/>
                <a:cs typeface="+mn-cs"/>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r>
              <a:t>Built on Business Insight</a:t>
            </a:r>
          </a:p>
          <a:p>
            <a:r>
              <a:t>Deep business insight and expertise in our DNA. AI serving business.</a:t>
            </a:r>
          </a:p>
        </p:txBody>
      </p:sp>
      <p:grpSp>
        <p:nvGrpSpPr>
          <p:cNvPr id="33" name="Groupe 32">
            <a:extLst>
              <a:ext uri="{FF2B5EF4-FFF2-40B4-BE49-F238E27FC236}">
                <a16:creationId xmlns:a16="http://schemas.microsoft.com/office/drawing/2014/main" id="{6281F6E2-7950-4FE8-AE8D-D6F13EBEA2AF}"/>
              </a:ext>
            </a:extLst>
          </p:cNvPr>
          <p:cNvGrpSpPr/>
          <p:nvPr/>
        </p:nvGrpSpPr>
        <p:grpSpPr>
          <a:xfrm>
            <a:off x="3122886" y="3552675"/>
            <a:ext cx="927951" cy="927951"/>
            <a:chOff x="7255881" y="601836"/>
            <a:chExt cx="823059" cy="823059"/>
          </a:xfrm>
          <a:solidFill>
            <a:schemeClr val="accent2">
              <a:lumMod val="20000"/>
              <a:lumOff val="80000"/>
            </a:schemeClr>
          </a:solidFill>
        </p:grpSpPr>
        <p:sp>
          <p:nvSpPr>
            <p:cNvPr id="34" name="Ellipse 33">
              <a:extLst>
                <a:ext uri="{FF2B5EF4-FFF2-40B4-BE49-F238E27FC236}">
                  <a16:creationId xmlns:a16="http://schemas.microsoft.com/office/drawing/2014/main" id="{C4FD6C49-8615-23C0-B907-9D6F781E1467}"/>
                </a:ext>
              </a:extLst>
            </p:cNvPr>
            <p:cNvSpPr/>
            <p:nvPr/>
          </p:nvSpPr>
          <p:spPr>
            <a:xfrm>
              <a:off x="7255881" y="601836"/>
              <a:ext cx="823059" cy="8230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803483" rtl="0" eaLnBrk="1" latinLnBrk="0" hangingPunct="1">
                <a:defRPr sz="1582" kern="1200">
                  <a:solidFill>
                    <a:schemeClr val="lt1"/>
                  </a:solidFill>
                  <a:latin typeface="+mn-lt"/>
                  <a:ea typeface="+mn-ea"/>
                  <a:cs typeface="+mn-cs"/>
                </a:defRPr>
              </a:lvl1pPr>
              <a:lvl2pPr marL="401742" algn="l" defTabSz="803483" rtl="0" eaLnBrk="1" latinLnBrk="0" hangingPunct="1">
                <a:defRPr sz="1582" kern="1200">
                  <a:solidFill>
                    <a:schemeClr val="lt1"/>
                  </a:solidFill>
                  <a:latin typeface="+mn-lt"/>
                  <a:ea typeface="+mn-ea"/>
                  <a:cs typeface="+mn-cs"/>
                </a:defRPr>
              </a:lvl2pPr>
              <a:lvl3pPr marL="803483" algn="l" defTabSz="803483" rtl="0" eaLnBrk="1" latinLnBrk="0" hangingPunct="1">
                <a:defRPr sz="1582" kern="1200">
                  <a:solidFill>
                    <a:schemeClr val="lt1"/>
                  </a:solidFill>
                  <a:latin typeface="+mn-lt"/>
                  <a:ea typeface="+mn-ea"/>
                  <a:cs typeface="+mn-cs"/>
                </a:defRPr>
              </a:lvl3pPr>
              <a:lvl4pPr marL="1205225" algn="l" defTabSz="803483" rtl="0" eaLnBrk="1" latinLnBrk="0" hangingPunct="1">
                <a:defRPr sz="1582" kern="1200">
                  <a:solidFill>
                    <a:schemeClr val="lt1"/>
                  </a:solidFill>
                  <a:latin typeface="+mn-lt"/>
                  <a:ea typeface="+mn-ea"/>
                  <a:cs typeface="+mn-cs"/>
                </a:defRPr>
              </a:lvl4pPr>
              <a:lvl5pPr marL="1606967" algn="l" defTabSz="803483" rtl="0" eaLnBrk="1" latinLnBrk="0" hangingPunct="1">
                <a:defRPr sz="1582" kern="1200">
                  <a:solidFill>
                    <a:schemeClr val="lt1"/>
                  </a:solidFill>
                  <a:latin typeface="+mn-lt"/>
                  <a:ea typeface="+mn-ea"/>
                  <a:cs typeface="+mn-cs"/>
                </a:defRPr>
              </a:lvl5pPr>
              <a:lvl6pPr marL="2008708" algn="l" defTabSz="803483" rtl="0" eaLnBrk="1" latinLnBrk="0" hangingPunct="1">
                <a:defRPr sz="1582" kern="1200">
                  <a:solidFill>
                    <a:schemeClr val="lt1"/>
                  </a:solidFill>
                  <a:latin typeface="+mn-lt"/>
                  <a:ea typeface="+mn-ea"/>
                  <a:cs typeface="+mn-cs"/>
                </a:defRPr>
              </a:lvl6pPr>
              <a:lvl7pPr marL="2410450" algn="l" defTabSz="803483" rtl="0" eaLnBrk="1" latinLnBrk="0" hangingPunct="1">
                <a:defRPr sz="1582" kern="1200">
                  <a:solidFill>
                    <a:schemeClr val="lt1"/>
                  </a:solidFill>
                  <a:latin typeface="+mn-lt"/>
                  <a:ea typeface="+mn-ea"/>
                  <a:cs typeface="+mn-cs"/>
                </a:defRPr>
              </a:lvl7pPr>
              <a:lvl8pPr marL="2812191" algn="l" defTabSz="803483" rtl="0" eaLnBrk="1" latinLnBrk="0" hangingPunct="1">
                <a:defRPr sz="1582" kern="1200">
                  <a:solidFill>
                    <a:schemeClr val="lt1"/>
                  </a:solidFill>
                  <a:latin typeface="+mn-lt"/>
                  <a:ea typeface="+mn-ea"/>
                  <a:cs typeface="+mn-cs"/>
                </a:defRPr>
              </a:lvl8pPr>
              <a:lvl9pPr marL="3213933" algn="l" defTabSz="803483" rtl="0" eaLnBrk="1" latinLnBrk="0" hangingPunct="1">
                <a:defRPr sz="1582" kern="1200">
                  <a:solidFill>
                    <a:schemeClr val="lt1"/>
                  </a:solidFill>
                  <a:latin typeface="+mn-lt"/>
                  <a:ea typeface="+mn-ea"/>
                  <a:cs typeface="+mn-cs"/>
                </a:defRPr>
              </a:lvl9pPr>
            </a:lstStyle>
            <a:p>
              <a:pPr algn="ctr"/>
              <a:endParaRPr lang="fr-FR" sz="1784"/>
            </a:p>
          </p:txBody>
        </p:sp>
        <p:pic>
          <p:nvPicPr>
            <p:cNvPr id="37" name="Image 36" descr="Une image contenant dessin, assiette&#10;&#10;Description générée automatiquement">
              <a:extLst>
                <a:ext uri="{FF2B5EF4-FFF2-40B4-BE49-F238E27FC236}">
                  <a16:creationId xmlns:a16="http://schemas.microsoft.com/office/drawing/2014/main" id="{E426DAB8-139A-C307-13CB-A0F06B53A858}"/>
                </a:ext>
              </a:extLst>
            </p:cNvPr>
            <p:cNvPicPr>
              <a:picLocks noChangeAspect="1"/>
            </p:cNvPicPr>
            <p:nvPr/>
          </p:nvPicPr>
          <p:blipFill>
            <a:blip r:embed="rId4" cstate="screen">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485086" y="805608"/>
              <a:ext cx="360000" cy="360000"/>
            </a:xfrm>
            <a:prstGeom prst="rect">
              <a:avLst/>
            </a:prstGeom>
            <a:grpFill/>
          </p:spPr>
        </p:pic>
      </p:grpSp>
      <p:sp>
        <p:nvSpPr>
          <p:cNvPr id="38" name="Rectangle 37">
            <a:extLst>
              <a:ext uri="{FF2B5EF4-FFF2-40B4-BE49-F238E27FC236}">
                <a16:creationId xmlns:a16="http://schemas.microsoft.com/office/drawing/2014/main" id="{0C9A09D5-E9E6-2D89-FB0A-4ED100B00071}"/>
              </a:ext>
            </a:extLst>
          </p:cNvPr>
          <p:cNvSpPr/>
          <p:nvPr/>
        </p:nvSpPr>
        <p:spPr>
          <a:xfrm>
            <a:off x="5844229" y="4604272"/>
            <a:ext cx="2693705" cy="1131079"/>
          </a:xfrm>
          <a:prstGeom prst="rect">
            <a:avLst/>
          </a:prstGeom>
        </p:spPr>
        <p:txBody>
          <a:bodyPr wrap="square" lIns="91440" tIns="45720" rIns="91440" bIns="45720" anchor="t">
            <a:spAutoFit/>
          </a:bodyPr>
          <a:lstStyle>
            <a:defPPr>
              <a:defRPr lang="fr-FR"/>
            </a:defPPr>
            <a:lvl1pPr marL="0" algn="l" defTabSz="803483" rtl="0" eaLnBrk="1" latinLnBrk="0" hangingPunct="1">
              <a:defRPr sz="1582" kern="1200">
                <a:solidFill>
                  <a:schemeClr val="tx1"/>
                </a:solidFill>
                <a:latin typeface="+mn-lt"/>
                <a:ea typeface="+mn-ea"/>
                <a:cs typeface="+mn-cs"/>
              </a:defRPr>
            </a:lvl1pPr>
            <a:lvl2pPr marL="401742" algn="l" defTabSz="803483" rtl="0" eaLnBrk="1" latinLnBrk="0" hangingPunct="1">
              <a:defRPr sz="1582" kern="1200">
                <a:solidFill>
                  <a:schemeClr val="tx1"/>
                </a:solidFill>
                <a:latin typeface="+mn-lt"/>
                <a:ea typeface="+mn-ea"/>
                <a:cs typeface="+mn-cs"/>
              </a:defRPr>
            </a:lvl2pPr>
            <a:lvl3pPr marL="803483" algn="l" defTabSz="803483" rtl="0" eaLnBrk="1" latinLnBrk="0" hangingPunct="1">
              <a:defRPr sz="1582" kern="1200">
                <a:solidFill>
                  <a:schemeClr val="tx1"/>
                </a:solidFill>
                <a:latin typeface="+mn-lt"/>
                <a:ea typeface="+mn-ea"/>
                <a:cs typeface="+mn-cs"/>
              </a:defRPr>
            </a:lvl3pPr>
            <a:lvl4pPr marL="1205225" algn="l" defTabSz="803483" rtl="0" eaLnBrk="1" latinLnBrk="0" hangingPunct="1">
              <a:defRPr sz="1582" kern="1200">
                <a:solidFill>
                  <a:schemeClr val="tx1"/>
                </a:solidFill>
                <a:latin typeface="+mn-lt"/>
                <a:ea typeface="+mn-ea"/>
                <a:cs typeface="+mn-cs"/>
              </a:defRPr>
            </a:lvl4pPr>
            <a:lvl5pPr marL="1606967" algn="l" defTabSz="803483" rtl="0" eaLnBrk="1" latinLnBrk="0" hangingPunct="1">
              <a:defRPr sz="1582" kern="1200">
                <a:solidFill>
                  <a:schemeClr val="tx1"/>
                </a:solidFill>
                <a:latin typeface="+mn-lt"/>
                <a:ea typeface="+mn-ea"/>
                <a:cs typeface="+mn-cs"/>
              </a:defRPr>
            </a:lvl5pPr>
            <a:lvl6pPr marL="2008708" algn="l" defTabSz="803483" rtl="0" eaLnBrk="1" latinLnBrk="0" hangingPunct="1">
              <a:defRPr sz="1582" kern="1200">
                <a:solidFill>
                  <a:schemeClr val="tx1"/>
                </a:solidFill>
                <a:latin typeface="+mn-lt"/>
                <a:ea typeface="+mn-ea"/>
                <a:cs typeface="+mn-cs"/>
              </a:defRPr>
            </a:lvl6pPr>
            <a:lvl7pPr marL="2410450" algn="l" defTabSz="803483" rtl="0" eaLnBrk="1" latinLnBrk="0" hangingPunct="1">
              <a:defRPr sz="1582" kern="1200">
                <a:solidFill>
                  <a:schemeClr val="tx1"/>
                </a:solidFill>
                <a:latin typeface="+mn-lt"/>
                <a:ea typeface="+mn-ea"/>
                <a:cs typeface="+mn-cs"/>
              </a:defRPr>
            </a:lvl7pPr>
            <a:lvl8pPr marL="2812191" algn="l" defTabSz="803483" rtl="0" eaLnBrk="1" latinLnBrk="0" hangingPunct="1">
              <a:defRPr sz="1582" kern="1200">
                <a:solidFill>
                  <a:schemeClr val="tx1"/>
                </a:solidFill>
                <a:latin typeface="+mn-lt"/>
                <a:ea typeface="+mn-ea"/>
                <a:cs typeface="+mn-cs"/>
              </a:defRPr>
            </a:lvl8pPr>
            <a:lvl9pPr marL="3213933" algn="l" defTabSz="803483" rtl="0" eaLnBrk="1" latinLnBrk="0" hangingPunct="1">
              <a:defRPr sz="1582" kern="1200">
                <a:solidFill>
                  <a:schemeClr val="tx1"/>
                </a:solidFill>
                <a:latin typeface="+mn-lt"/>
                <a:ea typeface="+mn-ea"/>
                <a:cs typeface="+mn-cs"/>
              </a:defRPr>
            </a:lvl9pPr>
          </a:lstStyle>
          <a:p>
            <a:pPr algn="ctr"/>
            <a:r>
              <a:rPr lang="fr-FR" sz="1350" b="1">
                <a:solidFill>
                  <a:schemeClr val="bg1"/>
                </a:solidFill>
                <a:cs typeface="Arial"/>
              </a:rPr>
              <a:t>State-of-the-Art Tech</a:t>
            </a:r>
            <a:endParaRPr lang="en-US" b="1">
              <a:solidFill>
                <a:schemeClr val="bg1"/>
              </a:solidFill>
            </a:endParaRPr>
          </a:p>
          <a:p>
            <a:pPr algn="ctr"/>
            <a:r>
              <a:rPr lang="fr-FR" sz="1350">
                <a:solidFill>
                  <a:schemeClr val="bg1"/>
                </a:solidFill>
              </a:rPr>
              <a:t>Advanced </a:t>
            </a:r>
            <a:r>
              <a:rPr lang="fr-FR" sz="1350" err="1">
                <a:solidFill>
                  <a:schemeClr val="bg1"/>
                </a:solidFill>
              </a:rPr>
              <a:t>methods</a:t>
            </a:r>
            <a:r>
              <a:rPr lang="fr-FR" sz="1350">
                <a:solidFill>
                  <a:schemeClr val="bg1"/>
                </a:solidFill>
              </a:rPr>
              <a:t> </a:t>
            </a:r>
            <a:r>
              <a:rPr lang="fr-FR" sz="1350" err="1">
                <a:solidFill>
                  <a:schemeClr val="bg1"/>
                </a:solidFill>
              </a:rPr>
              <a:t>powered</a:t>
            </a:r>
            <a:r>
              <a:rPr lang="fr-FR" sz="1350">
                <a:solidFill>
                  <a:schemeClr val="bg1"/>
                </a:solidFill>
              </a:rPr>
              <a:t> by in-house R&amp;D for solutions </a:t>
            </a:r>
            <a:r>
              <a:rPr lang="fr-FR" sz="1350" err="1">
                <a:solidFill>
                  <a:schemeClr val="bg1"/>
                </a:solidFill>
              </a:rPr>
              <a:t>that</a:t>
            </a:r>
            <a:r>
              <a:rPr lang="fr-FR" sz="1350">
                <a:solidFill>
                  <a:schemeClr val="bg1"/>
                </a:solidFill>
              </a:rPr>
              <a:t> are </a:t>
            </a:r>
            <a:r>
              <a:rPr lang="fr-FR" sz="1350" err="1">
                <a:solidFill>
                  <a:schemeClr val="bg1"/>
                </a:solidFill>
              </a:rPr>
              <a:t>robust</a:t>
            </a:r>
            <a:r>
              <a:rPr lang="fr-FR" sz="1350">
                <a:solidFill>
                  <a:schemeClr val="bg1"/>
                </a:solidFill>
              </a:rPr>
              <a:t>, scalable, and future-proof</a:t>
            </a:r>
            <a:endParaRPr lang="fr-FR">
              <a:solidFill>
                <a:schemeClr val="bg1"/>
              </a:solidFill>
            </a:endParaRPr>
          </a:p>
        </p:txBody>
      </p:sp>
      <p:sp>
        <p:nvSpPr>
          <p:cNvPr id="40" name="Ellipse 39">
            <a:extLst>
              <a:ext uri="{FF2B5EF4-FFF2-40B4-BE49-F238E27FC236}">
                <a16:creationId xmlns:a16="http://schemas.microsoft.com/office/drawing/2014/main" id="{EECE27E7-71F6-7DCB-F01F-CF00580191AF}"/>
              </a:ext>
            </a:extLst>
          </p:cNvPr>
          <p:cNvSpPr/>
          <p:nvPr/>
        </p:nvSpPr>
        <p:spPr>
          <a:xfrm>
            <a:off x="6727106" y="3532853"/>
            <a:ext cx="927951" cy="92795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803483" rtl="0" eaLnBrk="1" latinLnBrk="0" hangingPunct="1">
              <a:defRPr sz="1582" kern="1200">
                <a:solidFill>
                  <a:schemeClr val="lt1"/>
                </a:solidFill>
                <a:latin typeface="+mn-lt"/>
                <a:ea typeface="+mn-ea"/>
                <a:cs typeface="+mn-cs"/>
              </a:defRPr>
            </a:lvl1pPr>
            <a:lvl2pPr marL="401742" algn="l" defTabSz="803483" rtl="0" eaLnBrk="1" latinLnBrk="0" hangingPunct="1">
              <a:defRPr sz="1582" kern="1200">
                <a:solidFill>
                  <a:schemeClr val="lt1"/>
                </a:solidFill>
                <a:latin typeface="+mn-lt"/>
                <a:ea typeface="+mn-ea"/>
                <a:cs typeface="+mn-cs"/>
              </a:defRPr>
            </a:lvl2pPr>
            <a:lvl3pPr marL="803483" algn="l" defTabSz="803483" rtl="0" eaLnBrk="1" latinLnBrk="0" hangingPunct="1">
              <a:defRPr sz="1582" kern="1200">
                <a:solidFill>
                  <a:schemeClr val="lt1"/>
                </a:solidFill>
                <a:latin typeface="+mn-lt"/>
                <a:ea typeface="+mn-ea"/>
                <a:cs typeface="+mn-cs"/>
              </a:defRPr>
            </a:lvl3pPr>
            <a:lvl4pPr marL="1205225" algn="l" defTabSz="803483" rtl="0" eaLnBrk="1" latinLnBrk="0" hangingPunct="1">
              <a:defRPr sz="1582" kern="1200">
                <a:solidFill>
                  <a:schemeClr val="lt1"/>
                </a:solidFill>
                <a:latin typeface="+mn-lt"/>
                <a:ea typeface="+mn-ea"/>
                <a:cs typeface="+mn-cs"/>
              </a:defRPr>
            </a:lvl4pPr>
            <a:lvl5pPr marL="1606967" algn="l" defTabSz="803483" rtl="0" eaLnBrk="1" latinLnBrk="0" hangingPunct="1">
              <a:defRPr sz="1582" kern="1200">
                <a:solidFill>
                  <a:schemeClr val="lt1"/>
                </a:solidFill>
                <a:latin typeface="+mn-lt"/>
                <a:ea typeface="+mn-ea"/>
                <a:cs typeface="+mn-cs"/>
              </a:defRPr>
            </a:lvl5pPr>
            <a:lvl6pPr marL="2008708" algn="l" defTabSz="803483" rtl="0" eaLnBrk="1" latinLnBrk="0" hangingPunct="1">
              <a:defRPr sz="1582" kern="1200">
                <a:solidFill>
                  <a:schemeClr val="lt1"/>
                </a:solidFill>
                <a:latin typeface="+mn-lt"/>
                <a:ea typeface="+mn-ea"/>
                <a:cs typeface="+mn-cs"/>
              </a:defRPr>
            </a:lvl6pPr>
            <a:lvl7pPr marL="2410450" algn="l" defTabSz="803483" rtl="0" eaLnBrk="1" latinLnBrk="0" hangingPunct="1">
              <a:defRPr sz="1582" kern="1200">
                <a:solidFill>
                  <a:schemeClr val="lt1"/>
                </a:solidFill>
                <a:latin typeface="+mn-lt"/>
                <a:ea typeface="+mn-ea"/>
                <a:cs typeface="+mn-cs"/>
              </a:defRPr>
            </a:lvl7pPr>
            <a:lvl8pPr marL="2812191" algn="l" defTabSz="803483" rtl="0" eaLnBrk="1" latinLnBrk="0" hangingPunct="1">
              <a:defRPr sz="1582" kern="1200">
                <a:solidFill>
                  <a:schemeClr val="lt1"/>
                </a:solidFill>
                <a:latin typeface="+mn-lt"/>
                <a:ea typeface="+mn-ea"/>
                <a:cs typeface="+mn-cs"/>
              </a:defRPr>
            </a:lvl8pPr>
            <a:lvl9pPr marL="3213933" algn="l" defTabSz="803483" rtl="0" eaLnBrk="1" latinLnBrk="0" hangingPunct="1">
              <a:defRPr sz="1582" kern="1200">
                <a:solidFill>
                  <a:schemeClr val="lt1"/>
                </a:solidFill>
                <a:latin typeface="+mn-lt"/>
                <a:ea typeface="+mn-ea"/>
                <a:cs typeface="+mn-cs"/>
              </a:defRPr>
            </a:lvl9pPr>
          </a:lstStyle>
          <a:p>
            <a:pPr algn="ctr"/>
            <a:endParaRPr lang="fr-FR" sz="1784"/>
          </a:p>
        </p:txBody>
      </p:sp>
      <p:pic>
        <p:nvPicPr>
          <p:cNvPr id="43" name="Graphique 42" descr="Brainstorming avec un remplissage uni">
            <a:extLst>
              <a:ext uri="{FF2B5EF4-FFF2-40B4-BE49-F238E27FC236}">
                <a16:creationId xmlns:a16="http://schemas.microsoft.com/office/drawing/2014/main" id="{3EEE7D7F-E148-6EC8-BB46-D3EC520051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82103" y="3676321"/>
            <a:ext cx="646110" cy="646110"/>
          </a:xfrm>
          <a:prstGeom prst="rect">
            <a:avLst/>
          </a:prstGeom>
        </p:spPr>
      </p:pic>
      <p:sp>
        <p:nvSpPr>
          <p:cNvPr id="2" name="Rectangle 1">
            <a:extLst>
              <a:ext uri="{FF2B5EF4-FFF2-40B4-BE49-F238E27FC236}">
                <a16:creationId xmlns:a16="http://schemas.microsoft.com/office/drawing/2014/main" id="{A0DD6445-BE09-4ED7-A637-F18B4D3E0520}"/>
              </a:ext>
            </a:extLst>
          </p:cNvPr>
          <p:cNvSpPr/>
          <p:nvPr/>
        </p:nvSpPr>
        <p:spPr>
          <a:xfrm>
            <a:off x="-2791953" y="-606382"/>
            <a:ext cx="2142309" cy="870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Tailored and Sovereign Solution</a:t>
            </a:r>
          </a:p>
          <a:p>
            <a:r>
              <a:t>Customized, secure, and ready for sovereignty, from concept to delivery.</a:t>
            </a:r>
          </a:p>
        </p:txBody>
      </p:sp>
      <p:sp>
        <p:nvSpPr>
          <p:cNvPr id="3" name="Ellipse 2">
            <a:extLst>
              <a:ext uri="{FF2B5EF4-FFF2-40B4-BE49-F238E27FC236}">
                <a16:creationId xmlns:a16="http://schemas.microsoft.com/office/drawing/2014/main" id="{9954105D-6626-4354-B35B-DD795E195429}"/>
              </a:ext>
            </a:extLst>
          </p:cNvPr>
          <p:cNvSpPr/>
          <p:nvPr/>
        </p:nvSpPr>
        <p:spPr>
          <a:xfrm>
            <a:off x="10067109" y="121920"/>
            <a:ext cx="362162" cy="32221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C48D0D30-A172-4353-9B57-FED7ED68BCFF}"/>
              </a:ext>
            </a:extLst>
          </p:cNvPr>
          <p:cNvSpPr/>
          <p:nvPr/>
        </p:nvSpPr>
        <p:spPr>
          <a:xfrm>
            <a:off x="12516786" y="-146165"/>
            <a:ext cx="1705144" cy="531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Artus (L) + Ghita</a:t>
            </a:r>
          </a:p>
        </p:txBody>
      </p:sp>
    </p:spTree>
    <p:extLst>
      <p:ext uri="{BB962C8B-B14F-4D97-AF65-F5344CB8AC3E}">
        <p14:creationId xmlns:p14="http://schemas.microsoft.com/office/powerpoint/2010/main" val="1339119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B0A04B6-3D72-0223-B4CA-09F251441180}"/>
              </a:ext>
            </a:extLst>
          </p:cNvPr>
          <p:cNvSpPr>
            <a:spLocks noGrp="1"/>
          </p:cNvSpPr>
          <p:nvPr>
            <p:ph type="title"/>
          </p:nvPr>
        </p:nvSpPr>
        <p:spPr/>
        <p:txBody>
          <a:bodyPr/>
          <a:lstStyle/>
          <a:p>
            <a:r>
              <a:t>The trust of the most demanding stakeholders</a:t>
            </a:r>
          </a:p>
        </p:txBody>
      </p:sp>
      <p:sp>
        <p:nvSpPr>
          <p:cNvPr id="8" name="ZoneTexte 7">
            <a:extLst>
              <a:ext uri="{FF2B5EF4-FFF2-40B4-BE49-F238E27FC236}">
                <a16:creationId xmlns:a16="http://schemas.microsoft.com/office/drawing/2014/main" id="{051C8F06-8715-2868-1C3D-230CBB4C3CCB}"/>
              </a:ext>
            </a:extLst>
          </p:cNvPr>
          <p:cNvSpPr txBox="1"/>
          <p:nvPr/>
        </p:nvSpPr>
        <p:spPr>
          <a:xfrm>
            <a:off x="3856383" y="617645"/>
            <a:ext cx="6722796" cy="579261"/>
          </a:xfrm>
          <a:prstGeom prst="rect">
            <a:avLst/>
          </a:prstGeom>
          <a:noFill/>
        </p:spPr>
        <p:txBody>
          <a:bodyPr wrap="square">
            <a:spAutoFit/>
          </a:bodyPr>
          <a:lstStyle/>
          <a:p>
            <a:r>
              <a:t>At Quinten Finance, we have completed dozens of projects in the demanding fields of finance and the public sector:</a:t>
            </a:r>
          </a:p>
        </p:txBody>
      </p:sp>
      <p:sp>
        <p:nvSpPr>
          <p:cNvPr id="9" name="Rectangle : coins arrondis 8">
            <a:extLst>
              <a:ext uri="{FF2B5EF4-FFF2-40B4-BE49-F238E27FC236}">
                <a16:creationId xmlns:a16="http://schemas.microsoft.com/office/drawing/2014/main" id="{9D1D2BA0-573E-9DC6-F091-D8B485EBE871}"/>
              </a:ext>
            </a:extLst>
          </p:cNvPr>
          <p:cNvSpPr/>
          <p:nvPr/>
        </p:nvSpPr>
        <p:spPr>
          <a:xfrm>
            <a:off x="3713261" y="1946566"/>
            <a:ext cx="2250217" cy="312636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t>Public sector companies:</a:t>
            </a:r>
          </a:p>
          <a:p/>
          <a:p>
            <a:r>
              <a:t>Advanced modeling to transform complex data into actionable insights (e.g. absenteeism issues in the public sector).</a:t>
            </a:r>
          </a:p>
        </p:txBody>
      </p:sp>
      <p:sp>
        <p:nvSpPr>
          <p:cNvPr id="15" name="Rectangle : coins arrondis 14">
            <a:extLst>
              <a:ext uri="{FF2B5EF4-FFF2-40B4-BE49-F238E27FC236}">
                <a16:creationId xmlns:a16="http://schemas.microsoft.com/office/drawing/2014/main" id="{01CF3805-ED87-3B90-919C-7D499F9CEDF5}"/>
              </a:ext>
            </a:extLst>
          </p:cNvPr>
          <p:cNvSpPr/>
          <p:nvPr/>
        </p:nvSpPr>
        <p:spPr>
          <a:xfrm>
            <a:off x="6021111" y="1946566"/>
            <a:ext cx="2250217" cy="312636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t>BPI &amp; Ministries:</a:t>
            </a:r>
          </a:p>
          <a:p/>
          <a:p/>
          <a:p>
            <a:r>
              <a:t>Corporate intelligence solution leveraging GenAI technologies to enhance existing tools and support strategic decision-making</a:t>
            </a:r>
          </a:p>
        </p:txBody>
      </p:sp>
      <p:sp>
        <p:nvSpPr>
          <p:cNvPr id="16" name="Rectangle : coins arrondis 15">
            <a:extLst>
              <a:ext uri="{FF2B5EF4-FFF2-40B4-BE49-F238E27FC236}">
                <a16:creationId xmlns:a16="http://schemas.microsoft.com/office/drawing/2014/main" id="{4F0D9548-E41A-3463-6B64-14248F6C17FC}"/>
              </a:ext>
            </a:extLst>
          </p:cNvPr>
          <p:cNvSpPr/>
          <p:nvPr/>
        </p:nvSpPr>
        <p:spPr>
          <a:xfrm>
            <a:off x="8328959" y="1946566"/>
            <a:ext cx="2250217" cy="312636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t>Bank Industry:</a:t>
            </a:r>
          </a:p>
          <a:p/>
          <a:p/>
          <a:p>
            <a:r>
              <a:t>100+ projects to drive impactful outcomes, combining tool-based consulting on risk, fraud, and marketing challenges.</a:t>
            </a:r>
          </a:p>
        </p:txBody>
      </p:sp>
      <p:sp>
        <p:nvSpPr>
          <p:cNvPr id="2" name="Rectangle 1">
            <a:extLst>
              <a:ext uri="{FF2B5EF4-FFF2-40B4-BE49-F238E27FC236}">
                <a16:creationId xmlns:a16="http://schemas.microsoft.com/office/drawing/2014/main" id="{97E28D6B-6352-4F87-8D84-D5CD5C1AC91D}"/>
              </a:ext>
            </a:extLst>
          </p:cNvPr>
          <p:cNvSpPr/>
          <p:nvPr/>
        </p:nvSpPr>
        <p:spPr>
          <a:xfrm>
            <a:off x="304256" y="1577614"/>
            <a:ext cx="1295400" cy="514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Translate into English</a:t>
            </a:r>
          </a:p>
        </p:txBody>
      </p:sp>
      <p:sp>
        <p:nvSpPr>
          <p:cNvPr id="10" name="Rectangle 9">
            <a:extLst>
              <a:ext uri="{FF2B5EF4-FFF2-40B4-BE49-F238E27FC236}">
                <a16:creationId xmlns:a16="http://schemas.microsoft.com/office/drawing/2014/main" id="{85761D55-CDE6-48A3-8879-3C87355F7175}"/>
              </a:ext>
            </a:extLst>
          </p:cNvPr>
          <p:cNvSpPr/>
          <p:nvPr/>
        </p:nvSpPr>
        <p:spPr>
          <a:xfrm>
            <a:off x="304255" y="2316145"/>
            <a:ext cx="2116229" cy="514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Text:</a:t>
            </a:r>
          </a:p>
          <a:p>
            <a:r>
              <a:t>Format not great; change order?</a:t>
            </a:r>
          </a:p>
        </p:txBody>
      </p:sp>
      <p:sp>
        <p:nvSpPr>
          <p:cNvPr id="11" name="Rectangle 10">
            <a:extLst>
              <a:ext uri="{FF2B5EF4-FFF2-40B4-BE49-F238E27FC236}">
                <a16:creationId xmlns:a16="http://schemas.microsoft.com/office/drawing/2014/main" id="{0D25612D-FF03-49FE-A22D-6FB24E57AC79}"/>
              </a:ext>
            </a:extLst>
          </p:cNvPr>
          <p:cNvSpPr/>
          <p:nvPr/>
        </p:nvSpPr>
        <p:spPr>
          <a:xfrm>
            <a:off x="304256" y="3023836"/>
            <a:ext cx="3022418" cy="1522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Text:</a:t>
            </a:r>
          </a:p>
          <a:p>
            <a:r>
              <a:t>Making + appear: DEMANDING and strategic domain (e.g. absenteeism in the public sector = key; fraud in banking = key, innovation development = key etc...)</a:t>
            </a:r>
          </a:p>
        </p:txBody>
      </p:sp>
      <p:sp>
        <p:nvSpPr>
          <p:cNvPr id="17" name="Rectangle 16">
            <a:extLst>
              <a:ext uri="{FF2B5EF4-FFF2-40B4-BE49-F238E27FC236}">
                <a16:creationId xmlns:a16="http://schemas.microsoft.com/office/drawing/2014/main" id="{0E656585-3E2A-480E-93B3-CC1DBE3CCC2B}"/>
              </a:ext>
            </a:extLst>
          </p:cNvPr>
          <p:cNvSpPr/>
          <p:nvPr/>
        </p:nvSpPr>
        <p:spPr>
          <a:xfrm>
            <a:off x="304255" y="4739214"/>
            <a:ext cx="1759675" cy="514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Text:</a:t>
            </a:r>
          </a:p>
          <a:p>
            <a:r>
              <a:t>+ industrialization</a:t>
            </a:r>
          </a:p>
        </p:txBody>
      </p:sp>
      <p:sp>
        <p:nvSpPr>
          <p:cNvPr id="18" name="Ellipse 17">
            <a:extLst>
              <a:ext uri="{FF2B5EF4-FFF2-40B4-BE49-F238E27FC236}">
                <a16:creationId xmlns:a16="http://schemas.microsoft.com/office/drawing/2014/main" id="{93B6D3F3-65A4-4D37-92A5-59ECEB37B90F}"/>
              </a:ext>
            </a:extLst>
          </p:cNvPr>
          <p:cNvSpPr/>
          <p:nvPr/>
        </p:nvSpPr>
        <p:spPr>
          <a:xfrm>
            <a:off x="10067109" y="121920"/>
            <a:ext cx="362162" cy="32221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7029F8E0-D89E-470B-96C3-935D73EDE7B1}"/>
              </a:ext>
            </a:extLst>
          </p:cNvPr>
          <p:cNvSpPr/>
          <p:nvPr/>
        </p:nvSpPr>
        <p:spPr>
          <a:xfrm>
            <a:off x="2343609" y="93330"/>
            <a:ext cx="2603863" cy="5792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t>Text:</a:t>
            </a:r>
          </a:p>
          <a:p>
            <a:r>
              <a:t>Simon (L) + Thomas</a:t>
            </a:r>
          </a:p>
        </p:txBody>
      </p:sp>
    </p:spTree>
    <p:extLst>
      <p:ext uri="{BB962C8B-B14F-4D97-AF65-F5344CB8AC3E}">
        <p14:creationId xmlns:p14="http://schemas.microsoft.com/office/powerpoint/2010/main" val="3687502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4BA54-8953-923D-B40A-4910E5805CC4}"/>
            </a:ext>
          </a:extLst>
        </p:cNvPr>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8EEA59D2-858B-46B2-3056-1C6202E6E3CE}"/>
              </a:ext>
            </a:extLst>
          </p:cNvPr>
          <p:cNvSpPr>
            <a:spLocks noGrp="1"/>
          </p:cNvSpPr>
          <p:nvPr>
            <p:ph type="body" sz="quarter" idx="13"/>
          </p:nvPr>
        </p:nvSpPr>
        <p:spPr/>
        <p:txBody>
          <a:bodyPr/>
          <a:lstStyle/>
          <a:p>
            <a:r>
              <a:t>Text:</a:t>
            </a:r>
          </a:p>
          <a:p>
            <a:r>
              <a:t>SMARTER DECISIONS, MEASURABLE RESULTS</a:t>
            </a:r>
          </a:p>
        </p:txBody>
      </p:sp>
    </p:spTree>
    <p:extLst>
      <p:ext uri="{BB962C8B-B14F-4D97-AF65-F5344CB8AC3E}">
        <p14:creationId xmlns:p14="http://schemas.microsoft.com/office/powerpoint/2010/main" val="1164695417"/>
      </p:ext>
    </p:extLst>
  </p:cSld>
  <p:clrMapOvr>
    <a:masterClrMapping/>
  </p:clrMapOvr>
</p:sld>
</file>

<file path=ppt/theme/theme1.xml><?xml version="1.0" encoding="utf-8"?>
<a:theme xmlns:a="http://schemas.openxmlformats.org/drawingml/2006/main" name="Quinten Finance 2021">
  <a:themeElements>
    <a:clrScheme name="Quinten2020">
      <a:dk1>
        <a:srgbClr val="000000"/>
      </a:dk1>
      <a:lt1>
        <a:srgbClr val="FFFFFF"/>
      </a:lt1>
      <a:dk2>
        <a:srgbClr val="DFE3E5"/>
      </a:dk2>
      <a:lt2>
        <a:srgbClr val="2C3347"/>
      </a:lt2>
      <a:accent1>
        <a:srgbClr val="4D5B86"/>
      </a:accent1>
      <a:accent2>
        <a:srgbClr val="455B60"/>
      </a:accent2>
      <a:accent3>
        <a:srgbClr val="7A9FA9"/>
      </a:accent3>
      <a:accent4>
        <a:srgbClr val="CBE2E3"/>
      </a:accent4>
      <a:accent5>
        <a:srgbClr val="BDAA70"/>
      </a:accent5>
      <a:accent6>
        <a:srgbClr val="DE9991"/>
      </a:accent6>
      <a:hlink>
        <a:srgbClr val="00A9A8"/>
      </a:hlink>
      <a:folHlink>
        <a:srgbClr val="994091"/>
      </a:folHlink>
    </a:clrScheme>
    <a:fontScheme name="Charte Quinten Finance 20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barit QUINTEN le 26 09 2019.potm" id="{E5087FAC-4901-464F-B7A3-A4204A4D1180}" vid="{8C4FA9EB-A65F-4B01-8E41-510E41B15F40}"/>
    </a:ext>
  </a:extLst>
</a:theme>
</file>

<file path=ppt/theme/theme2.xml><?xml version="1.0" encoding="utf-8"?>
<a:theme xmlns:a="http://schemas.openxmlformats.org/drawingml/2006/main" name="thème_quinten_finance">
  <a:themeElements>
    <a:clrScheme name="Personnalisé 17">
      <a:dk1>
        <a:sysClr val="windowText" lastClr="000000"/>
      </a:dk1>
      <a:lt1>
        <a:sysClr val="window" lastClr="FFFFFF"/>
      </a:lt1>
      <a:dk2>
        <a:srgbClr val="2C3347"/>
      </a:dk2>
      <a:lt2>
        <a:srgbClr val="DFE3E5"/>
      </a:lt2>
      <a:accent1>
        <a:srgbClr val="4D5B86"/>
      </a:accent1>
      <a:accent2>
        <a:srgbClr val="455B60"/>
      </a:accent2>
      <a:accent3>
        <a:srgbClr val="7A9FA9"/>
      </a:accent3>
      <a:accent4>
        <a:srgbClr val="CBE2E3"/>
      </a:accent4>
      <a:accent5>
        <a:srgbClr val="BDAA70"/>
      </a:accent5>
      <a:accent6>
        <a:srgbClr val="DE9991"/>
      </a:accent6>
      <a:hlink>
        <a:srgbClr val="00A9A8"/>
      </a:hlink>
      <a:folHlink>
        <a:srgbClr val="994091"/>
      </a:folHlink>
    </a:clrScheme>
    <a:fontScheme name="Personnalisé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ème_quinten_finance" id="{5BAA2FBD-E4B1-4F51-93AF-5D090D58DDFE}" vid="{B450F5BA-6EF7-4153-8E97-F6CF653D2B71}"/>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05485af-c567-4e82-8f5a-de496fbc5c86">
      <Terms xmlns="http://schemas.microsoft.com/office/infopath/2007/PartnerControls"/>
    </lcf76f155ced4ddcb4097134ff3c332f>
    <TaxCatchAll xmlns="f4f16220-b080-47e2-975e-26bcdf9e4172" xsi:nil="true"/>
    <_dlc_DocId xmlns="f4f16220-b080-47e2-975e-26bcdf9e4172">Q10FINANCE-1631986032-92113</_dlc_DocId>
    <_dlc_DocIdUrl xmlns="f4f16220-b080-47e2-975e-26bcdf9e4172">
      <Url>https://quintenit.sharepoint.com/sites/QF/_layouts/15/DocIdRedir.aspx?ID=Q10FINANCE-1631986032-92113</Url>
      <Description>Q10FINANCE-1631986032-92113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B51AC0D6C076BB4B8EF08AACD29CC3B9" ma:contentTypeVersion="16" ma:contentTypeDescription="Crée un document." ma:contentTypeScope="" ma:versionID="5ce0d213472638e3888691647bcae659">
  <xsd:schema xmlns:xsd="http://www.w3.org/2001/XMLSchema" xmlns:xs="http://www.w3.org/2001/XMLSchema" xmlns:p="http://schemas.microsoft.com/office/2006/metadata/properties" xmlns:ns2="f4f16220-b080-47e2-975e-26bcdf9e4172" xmlns:ns3="b05485af-c567-4e82-8f5a-de496fbc5c86" targetNamespace="http://schemas.microsoft.com/office/2006/metadata/properties" ma:root="true" ma:fieldsID="669b49d3491b0ff141a036db4ac1f687" ns2:_="" ns3:_="">
    <xsd:import namespace="f4f16220-b080-47e2-975e-26bcdf9e4172"/>
    <xsd:import namespace="b05485af-c567-4e82-8f5a-de496fbc5c86"/>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ObjectDetectorVersions" minOccurs="0"/>
                <xsd:element ref="ns3:MediaServiceLocatio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f16220-b080-47e2-975e-26bcdf9e4172" elementFormDefault="qualified">
    <xsd:import namespace="http://schemas.microsoft.com/office/2006/documentManagement/types"/>
    <xsd:import namespace="http://schemas.microsoft.com/office/infopath/2007/PartnerControls"/>
    <xsd:element name="_dlc_DocId" ma:index="8" nillable="true" ma:displayName="Valeur d’ID de document" ma:description="Valeur de l’ID de document affecté à cet élément." ma:indexed="true" ma:internalName="_dlc_DocId" ma:readOnly="true">
      <xsd:simpleType>
        <xsd:restriction base="dms:Text"/>
      </xsd:simpleType>
    </xsd:element>
    <xsd:element name="_dlc_DocIdUrl" ma:index="9" nillable="true" ma:displayName="ID de document" ma:description="Lien permanent vers ce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Conserver l’ID" ma:description="Conserver l’ID lors de l’ajout." ma:hidden="true" ma:internalName="_dlc_DocIdPersistId" ma:readOnly="true">
      <xsd:simpleType>
        <xsd:restriction base="dms:Boolean"/>
      </xsd:simpleType>
    </xsd:element>
    <xsd:element name="SharedWithUsers" ma:index="11"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Partagé avec détails" ma:internalName="SharedWithDetails" ma:readOnly="true">
      <xsd:simpleType>
        <xsd:restriction base="dms:Note">
          <xsd:maxLength value="255"/>
        </xsd:restriction>
      </xsd:simpleType>
    </xsd:element>
    <xsd:element name="TaxCatchAll" ma:index="19" nillable="true" ma:displayName="Taxonomy Catch All Column" ma:hidden="true" ma:list="{d4ebcf97-e81b-4595-a8fa-8d53e24ee136}" ma:internalName="TaxCatchAll" ma:showField="CatchAllData" ma:web="f4f16220-b080-47e2-975e-26bcdf9e417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05485af-c567-4e82-8f5a-de496fbc5c86"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Balises d’images" ma:readOnly="false" ma:fieldId="{5cf76f15-5ced-4ddc-b409-7134ff3c332f}" ma:taxonomyMulti="true" ma:sspId="9ea6c6e7-f32b-4982-bde8-8a0b8f19659d"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9A1428-A295-4DBC-A3FA-19F4FC56528C}">
  <ds:schemaRefs>
    <ds:schemaRef ds:uri="http://schemas.microsoft.com/sharepoint/events"/>
  </ds:schemaRefs>
</ds:datastoreItem>
</file>

<file path=customXml/itemProps2.xml><?xml version="1.0" encoding="utf-8"?>
<ds:datastoreItem xmlns:ds="http://schemas.openxmlformats.org/officeDocument/2006/customXml" ds:itemID="{CCB6EC04-139F-41FB-B7F0-D575339B54FC}">
  <ds:schemaRefs>
    <ds:schemaRef ds:uri="b05485af-c567-4e82-8f5a-de496fbc5c86"/>
    <ds:schemaRef ds:uri="f4f16220-b080-47e2-975e-26bcdf9e417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9F8ECB1-1CAE-4216-A11B-20CE9FDCE82A}">
  <ds:schemaRefs>
    <ds:schemaRef ds:uri="http://schemas.microsoft.com/sharepoint/v3/contenttype/forms"/>
  </ds:schemaRefs>
</ds:datastoreItem>
</file>

<file path=customXml/itemProps4.xml><?xml version="1.0" encoding="utf-8"?>
<ds:datastoreItem xmlns:ds="http://schemas.openxmlformats.org/officeDocument/2006/customXml" ds:itemID="{66847586-73F3-487C-AA34-C62BDB13B8E0}">
  <ds:schemaRefs>
    <ds:schemaRef ds:uri="b05485af-c567-4e82-8f5a-de496fbc5c86"/>
    <ds:schemaRef ds:uri="f4f16220-b080-47e2-975e-26bcdf9e417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8545</TotalTime>
  <Words>4836</Words>
  <Application>Microsoft Office PowerPoint</Application>
  <PresentationFormat>Personnalisé</PresentationFormat>
  <Paragraphs>688</Paragraphs>
  <Slides>42</Slides>
  <Notes>19</Notes>
  <HiddenSlides>3</HiddenSlides>
  <MMClips>0</MMClips>
  <ScaleCrop>false</ScaleCrop>
  <HeadingPairs>
    <vt:vector size="6" baseType="variant">
      <vt:variant>
        <vt:lpstr>Polices utilisées</vt:lpstr>
      </vt:variant>
      <vt:variant>
        <vt:i4>17</vt:i4>
      </vt:variant>
      <vt:variant>
        <vt:lpstr>Thème</vt:lpstr>
      </vt:variant>
      <vt:variant>
        <vt:i4>2</vt:i4>
      </vt:variant>
      <vt:variant>
        <vt:lpstr>Titres des diapositives</vt:lpstr>
      </vt:variant>
      <vt:variant>
        <vt:i4>42</vt:i4>
      </vt:variant>
    </vt:vector>
  </HeadingPairs>
  <TitlesOfParts>
    <vt:vector size="61" baseType="lpstr">
      <vt:lpstr>Aptos</vt:lpstr>
      <vt:lpstr>Arial</vt:lpstr>
      <vt:lpstr>Ariel</vt:lpstr>
      <vt:lpstr>Calibri</vt:lpstr>
      <vt:lpstr>Malinton</vt:lpstr>
      <vt:lpstr>Malinton Black</vt:lpstr>
      <vt:lpstr>Malinton ExtLt</vt:lpstr>
      <vt:lpstr>Malinton Extra Light</vt:lpstr>
      <vt:lpstr>Malinton SemBd</vt:lpstr>
      <vt:lpstr>Malinton Semi Bold</vt:lpstr>
      <vt:lpstr>Montserrat Light</vt:lpstr>
      <vt:lpstr>Open Sans Bold</vt:lpstr>
      <vt:lpstr>Poppins</vt:lpstr>
      <vt:lpstr>Source Sans Pro Black</vt:lpstr>
      <vt:lpstr>Source Sans Pro Light</vt:lpstr>
      <vt:lpstr>Source Sans Pro SemiBold</vt:lpstr>
      <vt:lpstr>Wingdings</vt:lpstr>
      <vt:lpstr>Quinten Finance 2021</vt:lpstr>
      <vt:lpstr>thème_quinten_finance</vt:lpstr>
      <vt:lpstr>Présentation PowerPoint</vt:lpstr>
      <vt:lpstr>SMARTER DECISIONS – MEASURABLE RESULTS Powered by AI</vt:lpstr>
      <vt:lpstr>Présentation PowerPoint</vt:lpstr>
      <vt:lpstr>Présentation PowerPoint</vt:lpstr>
      <vt:lpstr>Business-Driven AI, Built for Impact</vt:lpstr>
      <vt:lpstr>Présentation PowerPoint</vt:lpstr>
      <vt:lpstr>Présentation PowerPoint</vt:lpstr>
      <vt:lpstr>La confiance des parties prenantes les plus exigeantes</vt:lpstr>
      <vt:lpstr>Présentation PowerPoint</vt:lpstr>
      <vt:lpstr>From Insight to Implementation: What We Deliver to Accelerate Decisions</vt:lpstr>
      <vt:lpstr>An integrated, context-adaptive consulting approach combining insights, tools, and transparency.</vt:lpstr>
      <vt:lpstr>Transparent, explainable-AI consulting that delivers measurable outcomes.</vt:lpstr>
      <vt:lpstr>We support our clients in transforming the way they make decisions,  through four complementary levels of intervention — depending on their needs : Recommend, Understand, Predict or Assist decision making</vt:lpstr>
      <vt:lpstr>Strategic business challenges addressed with AI-powered solutions helping organizations make faster &amp; smarter decisions</vt:lpstr>
      <vt:lpstr>Strategic business challenges addressed with AI-powered solutions helping organizations make faster &amp; smarter decisions</vt:lpstr>
      <vt:lpstr>Our skills</vt:lpstr>
      <vt:lpstr>Présentation PowerPoint</vt:lpstr>
      <vt:lpstr>A Team of Highly Skilled AI/GenAI Pioneers and Healthcare Data Scientists </vt:lpstr>
      <vt:lpstr>Quinten en synergie avec l’éco-système Français</vt:lpstr>
      <vt:lpstr>Présentation PowerPoint</vt:lpstr>
      <vt:lpstr> </vt:lpstr>
      <vt:lpstr>Présentation PowerPoint</vt:lpstr>
      <vt:lpstr>Liste des use case d’intérêt</vt:lpstr>
      <vt:lpstr>Identify companies’ website with high degree of certainty</vt:lpstr>
      <vt:lpstr>Collect intelligent and structured information from any company’s website</vt:lpstr>
      <vt:lpstr>Sovereign solution to ease prospection in the French public innovation ecosystem</vt:lpstr>
      <vt:lpstr>Notre positionnement chez Quinten Finance : Une IA souveraine et innovante façonnée par et pour les métiers</vt:lpstr>
      <vt:lpstr>Présentation PowerPoint</vt:lpstr>
      <vt:lpstr>Real-Time Signals for Business Failure Risk Detection</vt:lpstr>
      <vt:lpstr>Use Case: Increase technology transfer through an AI-powered matching tool</vt:lpstr>
      <vt:lpstr>QH's Expertise in RWE &amp; AI: Generate RW-based Solutions by Engaging with Stakeholders</vt:lpstr>
      <vt:lpstr>Trusted by the Most Demanding Stakeholders </vt:lpstr>
      <vt:lpstr>Quinten’s Innovation Ecosystem is Redefining RWE</vt:lpstr>
      <vt:lpstr>A Team of Highly Skilled AI/GenAI Pioneers and Healthcare Data Scientists </vt:lpstr>
      <vt:lpstr>QH’s Technical Assets: 4 Domains </vt:lpstr>
      <vt:lpstr>Présentation PowerPoint</vt:lpstr>
      <vt:lpstr>Quinten’s commitments towards Health Data &amp; Security</vt:lpstr>
      <vt:lpstr>Managing, Securing &amp; leveraging Healthcare Data</vt:lpstr>
      <vt:lpstr>Quinten &amp; Sovereign Technologies  </vt:lpstr>
      <vt:lpstr>Présentation PowerPoint</vt:lpstr>
      <vt:lpstr>We support our clients in transforming the way they make decisions,  through three complementary levels of intervention — depending on their needs for understanding, prediction, or augmented thinking</vt:lpstr>
      <vt:lpstr>Accelerating Business Decisions with Tailored AI and Expertise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Nadège Corsin</dc:creator>
  <cp:lastModifiedBy>Augustin Grangetas</cp:lastModifiedBy>
  <cp:revision>3</cp:revision>
  <cp:lastPrinted>2024-04-25T17:24:34Z</cp:lastPrinted>
  <dcterms:created xsi:type="dcterms:W3CDTF">2019-10-22T12:49:50Z</dcterms:created>
  <dcterms:modified xsi:type="dcterms:W3CDTF">2025-10-30T13:18:52Z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0x010100B51AC0D6C076BB4B8EF08AACD29CC3B9</vt:lpwstr>
  </property>
  <property fmtid="{D5CDD505-2E9C-101B-9397-08002B2CF9AE}" pid="3" name="MediaServiceImageTags">
    <vt:lpwstr/>
  </property>
  <property fmtid="{D5CDD505-2E9C-101B-9397-08002B2CF9AE}" pid="4" name="_dlc_DocIdItemGuid">
    <vt:lpwstr>8dbfe1bc-81e8-42aa-b518-3e1ac85eb079</vt:lpwstr>
  </property>
</Properties>
</file>